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Lst>
  <p:notesMasterIdLst>
    <p:notesMasterId r:id="rId20"/>
  </p:notesMasterIdLst>
  <p:sldIdLst>
    <p:sldId id="256" r:id="rId19"/>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 id="308" r:id="rId72"/>
    <p:sldId id="309" r:id="rId73"/>
    <p:sldId id="310" r:id="rId74"/>
    <p:sldId id="311" r:id="rId75"/>
    <p:sldId id="312" r:id="rId76"/>
    <p:sldId id="313" r:id="rId77"/>
    <p:sldId id="314" r:id="rId78"/>
    <p:sldId id="315" r:id="rId79"/>
    <p:sldId id="316" r:id="rId80"/>
    <p:sldId id="317" r:id="rId81"/>
    <p:sldId id="318" r:id="rId82"/>
    <p:sldId id="319" r:id="rId83"/>
    <p:sldId id="320" r:id="rId84"/>
    <p:sldId id="321" r:id="rId85"/>
  </p:sldIdLst>
  <p:sldSz cx="12192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8" Type="http://schemas.openxmlformats.org/officeDocument/2006/relationships/tableStyles" Target="tableStyles.xml"/><Relationship Id="rId87" Type="http://schemas.openxmlformats.org/officeDocument/2006/relationships/viewProps" Target="viewProps.xml"/><Relationship Id="rId86" Type="http://schemas.openxmlformats.org/officeDocument/2006/relationships/presProps" Target="presProps.xml"/><Relationship Id="rId85" Type="http://schemas.openxmlformats.org/officeDocument/2006/relationships/slide" Target="slides/slide66.xml"/><Relationship Id="rId84" Type="http://schemas.openxmlformats.org/officeDocument/2006/relationships/slide" Target="slides/slide65.xml"/><Relationship Id="rId83" Type="http://schemas.openxmlformats.org/officeDocument/2006/relationships/slide" Target="slides/slide64.xml"/><Relationship Id="rId82" Type="http://schemas.openxmlformats.org/officeDocument/2006/relationships/slide" Target="slides/slide63.xml"/><Relationship Id="rId81" Type="http://schemas.openxmlformats.org/officeDocument/2006/relationships/slide" Target="slides/slide62.xml"/><Relationship Id="rId80" Type="http://schemas.openxmlformats.org/officeDocument/2006/relationships/slide" Target="slides/slide61.xml"/><Relationship Id="rId8" Type="http://schemas.openxmlformats.org/officeDocument/2006/relationships/slideMaster" Target="slideMasters/slideMaster7.xml"/><Relationship Id="rId79" Type="http://schemas.openxmlformats.org/officeDocument/2006/relationships/slide" Target="slides/slide60.xml"/><Relationship Id="rId78" Type="http://schemas.openxmlformats.org/officeDocument/2006/relationships/slide" Target="slides/slide59.xml"/><Relationship Id="rId77" Type="http://schemas.openxmlformats.org/officeDocument/2006/relationships/slide" Target="slides/slide58.xml"/><Relationship Id="rId76" Type="http://schemas.openxmlformats.org/officeDocument/2006/relationships/slide" Target="slides/slide57.xml"/><Relationship Id="rId75" Type="http://schemas.openxmlformats.org/officeDocument/2006/relationships/slide" Target="slides/slide56.xml"/><Relationship Id="rId74" Type="http://schemas.openxmlformats.org/officeDocument/2006/relationships/slide" Target="slides/slide55.xml"/><Relationship Id="rId73" Type="http://schemas.openxmlformats.org/officeDocument/2006/relationships/slide" Target="slides/slide54.xml"/><Relationship Id="rId72" Type="http://schemas.openxmlformats.org/officeDocument/2006/relationships/slide" Target="slides/slide53.xml"/><Relationship Id="rId71" Type="http://schemas.openxmlformats.org/officeDocument/2006/relationships/slide" Target="slides/slide52.xml"/><Relationship Id="rId70" Type="http://schemas.openxmlformats.org/officeDocument/2006/relationships/slide" Target="slides/slide51.xml"/><Relationship Id="rId7" Type="http://schemas.openxmlformats.org/officeDocument/2006/relationships/slideMaster" Target="slideMasters/slideMaster6.xml"/><Relationship Id="rId69" Type="http://schemas.openxmlformats.org/officeDocument/2006/relationships/slide" Target="slides/slide50.xml"/><Relationship Id="rId68" Type="http://schemas.openxmlformats.org/officeDocument/2006/relationships/slide" Target="slides/slide49.xml"/><Relationship Id="rId67" Type="http://schemas.openxmlformats.org/officeDocument/2006/relationships/slide" Target="slides/slide48.xml"/><Relationship Id="rId66" Type="http://schemas.openxmlformats.org/officeDocument/2006/relationships/slide" Target="slides/slide47.xml"/><Relationship Id="rId65" Type="http://schemas.openxmlformats.org/officeDocument/2006/relationships/slide" Target="slides/slide46.xml"/><Relationship Id="rId64" Type="http://schemas.openxmlformats.org/officeDocument/2006/relationships/slide" Target="slides/slide45.xml"/><Relationship Id="rId63" Type="http://schemas.openxmlformats.org/officeDocument/2006/relationships/slide" Target="slides/slide44.xml"/><Relationship Id="rId62" Type="http://schemas.openxmlformats.org/officeDocument/2006/relationships/slide" Target="slides/slide43.xml"/><Relationship Id="rId61" Type="http://schemas.openxmlformats.org/officeDocument/2006/relationships/slide" Target="slides/slide42.xml"/><Relationship Id="rId60" Type="http://schemas.openxmlformats.org/officeDocument/2006/relationships/slide" Target="slides/slide41.xml"/><Relationship Id="rId6" Type="http://schemas.openxmlformats.org/officeDocument/2006/relationships/slideMaster" Target="slideMasters/slideMaster5.xml"/><Relationship Id="rId59" Type="http://schemas.openxmlformats.org/officeDocument/2006/relationships/slide" Target="slides/slide40.xml"/><Relationship Id="rId58" Type="http://schemas.openxmlformats.org/officeDocument/2006/relationships/slide" Target="slides/slide39.xml"/><Relationship Id="rId57" Type="http://schemas.openxmlformats.org/officeDocument/2006/relationships/slide" Target="slides/slide38.xml"/><Relationship Id="rId56" Type="http://schemas.openxmlformats.org/officeDocument/2006/relationships/slide" Target="slides/slide37.xml"/><Relationship Id="rId55" Type="http://schemas.openxmlformats.org/officeDocument/2006/relationships/slide" Target="slides/slide36.xml"/><Relationship Id="rId54" Type="http://schemas.openxmlformats.org/officeDocument/2006/relationships/slide" Target="slides/slide35.xml"/><Relationship Id="rId53" Type="http://schemas.openxmlformats.org/officeDocument/2006/relationships/slide" Target="slides/slide34.xml"/><Relationship Id="rId52" Type="http://schemas.openxmlformats.org/officeDocument/2006/relationships/slide" Target="slides/slide33.xml"/><Relationship Id="rId51" Type="http://schemas.openxmlformats.org/officeDocument/2006/relationships/slide" Target="slides/slide32.xml"/><Relationship Id="rId50" Type="http://schemas.openxmlformats.org/officeDocument/2006/relationships/slide" Target="slides/slide31.xml"/><Relationship Id="rId5" Type="http://schemas.openxmlformats.org/officeDocument/2006/relationships/slideMaster" Target="slideMasters/slideMaster4.xml"/><Relationship Id="rId49" Type="http://schemas.openxmlformats.org/officeDocument/2006/relationships/slide" Target="slides/slide30.xml"/><Relationship Id="rId48" Type="http://schemas.openxmlformats.org/officeDocument/2006/relationships/slide" Target="slides/slide29.xml"/><Relationship Id="rId47" Type="http://schemas.openxmlformats.org/officeDocument/2006/relationships/slide" Target="slides/slide28.xml"/><Relationship Id="rId46" Type="http://schemas.openxmlformats.org/officeDocument/2006/relationships/slide" Target="slides/slide27.xml"/><Relationship Id="rId45" Type="http://schemas.openxmlformats.org/officeDocument/2006/relationships/slide" Target="slides/slide26.xml"/><Relationship Id="rId44" Type="http://schemas.openxmlformats.org/officeDocument/2006/relationships/slide" Target="slides/slide25.xml"/><Relationship Id="rId43" Type="http://schemas.openxmlformats.org/officeDocument/2006/relationships/slide" Target="slides/slide24.xml"/><Relationship Id="rId42" Type="http://schemas.openxmlformats.org/officeDocument/2006/relationships/slide" Target="slides/slide23.xml"/><Relationship Id="rId41" Type="http://schemas.openxmlformats.org/officeDocument/2006/relationships/slide" Target="slides/slide22.xml"/><Relationship Id="rId40" Type="http://schemas.openxmlformats.org/officeDocument/2006/relationships/slide" Target="slides/slide21.xml"/><Relationship Id="rId4" Type="http://schemas.openxmlformats.org/officeDocument/2006/relationships/slideMaster" Target="slideMasters/slideMaster3.xml"/><Relationship Id="rId39" Type="http://schemas.openxmlformats.org/officeDocument/2006/relationships/slide" Target="slides/slide20.xml"/><Relationship Id="rId38" Type="http://schemas.openxmlformats.org/officeDocument/2006/relationships/slide" Target="slides/slide19.xml"/><Relationship Id="rId37" Type="http://schemas.openxmlformats.org/officeDocument/2006/relationships/slide" Target="slides/slide18.xml"/><Relationship Id="rId36" Type="http://schemas.openxmlformats.org/officeDocument/2006/relationships/slide" Target="slides/slide17.xml"/><Relationship Id="rId35" Type="http://schemas.openxmlformats.org/officeDocument/2006/relationships/slide" Target="slides/slide16.xml"/><Relationship Id="rId34" Type="http://schemas.openxmlformats.org/officeDocument/2006/relationships/slide" Target="slides/slide15.xml"/><Relationship Id="rId33" Type="http://schemas.openxmlformats.org/officeDocument/2006/relationships/slide" Target="slides/slide14.xml"/><Relationship Id="rId32" Type="http://schemas.openxmlformats.org/officeDocument/2006/relationships/slide" Target="slides/slide13.xml"/><Relationship Id="rId31" Type="http://schemas.openxmlformats.org/officeDocument/2006/relationships/slide" Target="slides/slide12.xml"/><Relationship Id="rId30" Type="http://schemas.openxmlformats.org/officeDocument/2006/relationships/slide" Target="slides/slide11.xml"/><Relationship Id="rId3" Type="http://schemas.openxmlformats.org/officeDocument/2006/relationships/slideMaster" Target="slideMasters/slideMaster2.xml"/><Relationship Id="rId29" Type="http://schemas.openxmlformats.org/officeDocument/2006/relationships/slide" Target="slides/slide10.xml"/><Relationship Id="rId28" Type="http://schemas.openxmlformats.org/officeDocument/2006/relationships/slide" Target="slides/slide9.xml"/><Relationship Id="rId27" Type="http://schemas.openxmlformats.org/officeDocument/2006/relationships/slide" Target="slides/slide8.xml"/><Relationship Id="rId26" Type="http://schemas.openxmlformats.org/officeDocument/2006/relationships/slide" Target="slides/slide7.xml"/><Relationship Id="rId25" Type="http://schemas.openxmlformats.org/officeDocument/2006/relationships/slide" Target="slides/slide6.xml"/><Relationship Id="rId24" Type="http://schemas.openxmlformats.org/officeDocument/2006/relationships/slide" Target="slides/slide5.xml"/><Relationship Id="rId23" Type="http://schemas.openxmlformats.org/officeDocument/2006/relationships/slide" Target="slides/slide4.xml"/><Relationship Id="rId22" Type="http://schemas.openxmlformats.org/officeDocument/2006/relationships/slide" Target="slides/slide3.xml"/><Relationship Id="rId21" Type="http://schemas.openxmlformats.org/officeDocument/2006/relationships/slide" Target="slides/slide2.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7" name="PlaceHolder 1"/>
          <p:cNvSpPr>
            <a:spLocks noGrp="1"/>
          </p:cNvSpPr>
          <p:nvPr>
            <p:ph type="sldImg"/>
          </p:nvPr>
        </p:nvSpPr>
        <p:spPr>
          <a:xfrm>
            <a:off x="0" y="812520"/>
            <a:ext cx="0" cy="0"/>
          </a:xfrm>
          <a:prstGeom prst="rect">
            <a:avLst/>
          </a:prstGeom>
          <a:noFill/>
          <a:ln w="0">
            <a:noFill/>
          </a:ln>
        </p:spPr>
        <p:txBody>
          <a:bodyPr lIns="0" tIns="0" rIns="0" bIns="0" anchor="ctr">
            <a:noAutofit/>
          </a:bodyPr>
          <a:p>
            <a:pPr algn="ctr"/>
            <a:r>
              <a:rPr lang="zh-TW" sz="4400" b="0" strike="noStrike" spc="-1">
                <a:solidFill>
                  <a:srgbClr val="000000"/>
                </a:solidFill>
                <a:latin typeface="Arial" panose="020B0604020202020204"/>
              </a:rPr>
              <a:t>請按這裡移動投影片</a:t>
            </a:r>
            <a:endParaRPr lang="en-US" sz="4400" b="0" strike="noStrike" spc="-1">
              <a:solidFill>
                <a:srgbClr val="000000"/>
              </a:solidFill>
              <a:latin typeface="Arial" panose="020B0604020202020204"/>
            </a:endParaRPr>
          </a:p>
        </p:txBody>
      </p:sp>
      <p:sp>
        <p:nvSpPr>
          <p:cNvPr id="108"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p>
            <a:pPr marL="215900" indent="-215900">
              <a:buNone/>
            </a:pPr>
            <a:r>
              <a:rPr lang="zh-TW" sz="2000" b="0" strike="noStrike" spc="-1">
                <a:solidFill>
                  <a:srgbClr val="000000"/>
                </a:solidFill>
                <a:latin typeface="Arial" panose="020B0604020202020204"/>
              </a:rPr>
              <a:t>請按這裡編輯備註格式</a:t>
            </a:r>
            <a:endParaRPr lang="en-US" sz="2000" b="0" strike="noStrike" spc="-1">
              <a:solidFill>
                <a:srgbClr val="000000"/>
              </a:solidFill>
              <a:latin typeface="Arial" panose="020B0604020202020204"/>
            </a:endParaRPr>
          </a:p>
        </p:txBody>
      </p:sp>
      <p:sp>
        <p:nvSpPr>
          <p:cNvPr id="109" name="PlaceHolder 3"/>
          <p:cNvSpPr>
            <a:spLocks noGrp="1"/>
          </p:cNvSpPr>
          <p:nvPr>
            <p:ph type="hdr"/>
          </p:nvPr>
        </p:nvSpPr>
        <p:spPr>
          <a:xfrm>
            <a:off x="0" y="0"/>
            <a:ext cx="3280680" cy="534240"/>
          </a:xfrm>
          <a:prstGeom prst="rect">
            <a:avLst/>
          </a:prstGeom>
          <a:noFill/>
          <a:ln w="0">
            <a:noFill/>
          </a:ln>
        </p:spPr>
        <p:txBody>
          <a:bodyPr lIns="0" tIns="0" rIns="0" bIns="0" anchor="t">
            <a:noAutofit/>
          </a:bodyPr>
          <a:p>
            <a:pPr indent="0">
              <a:buNone/>
            </a:pPr>
            <a:r>
              <a:rPr lang="en-US" sz="1400" b="0" strike="noStrike" spc="-1">
                <a:solidFill>
                  <a:srgbClr val="000000"/>
                </a:solidFill>
                <a:latin typeface="Times New Roman" panose="02020603050405020304"/>
              </a:rPr>
              <a:t>&lt;頁首&gt;</a:t>
            </a:r>
            <a:endParaRPr lang="en-US" sz="1400" b="0" strike="noStrike" spc="-1">
              <a:solidFill>
                <a:srgbClr val="000000"/>
              </a:solidFill>
              <a:latin typeface="Times New Roman" panose="02020603050405020304"/>
            </a:endParaRPr>
          </a:p>
        </p:txBody>
      </p:sp>
      <p:sp>
        <p:nvSpPr>
          <p:cNvPr id="110" name="PlaceHolder 4"/>
          <p:cNvSpPr>
            <a:spLocks noGrp="1"/>
          </p:cNvSpPr>
          <p:nvPr>
            <p:ph type="dt" idx="30"/>
          </p:nvPr>
        </p:nvSpPr>
        <p:spPr>
          <a:xfrm>
            <a:off x="4278960" y="0"/>
            <a:ext cx="3280680" cy="53424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panose="02020603050405020304"/>
              </a:defRPr>
            </a:lvl1pPr>
          </a:lstStyle>
          <a:p>
            <a:pPr indent="0" algn="r">
              <a:buNone/>
            </a:pPr>
            <a:r>
              <a:rPr lang="en-US" sz="1400" b="0" strike="noStrike" spc="-1">
                <a:solidFill>
                  <a:srgbClr val="000000"/>
                </a:solidFill>
                <a:latin typeface="Times New Roman" panose="02020603050405020304"/>
              </a:rPr>
              <a:t>&lt;日期/時間&gt;</a:t>
            </a:r>
            <a:endParaRPr lang="en-US" sz="1400" b="0" strike="noStrike" spc="-1">
              <a:solidFill>
                <a:srgbClr val="000000"/>
              </a:solidFill>
              <a:latin typeface="Times New Roman" panose="02020603050405020304"/>
            </a:endParaRPr>
          </a:p>
        </p:txBody>
      </p:sp>
      <p:sp>
        <p:nvSpPr>
          <p:cNvPr id="111" name="PlaceHolder 5"/>
          <p:cNvSpPr>
            <a:spLocks noGrp="1"/>
          </p:cNvSpPr>
          <p:nvPr>
            <p:ph type="ftr" idx="31"/>
          </p:nvPr>
        </p:nvSpPr>
        <p:spPr>
          <a:xfrm>
            <a:off x="0" y="10157400"/>
            <a:ext cx="3280680" cy="53424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panose="02020603050405020304"/>
              </a:defRPr>
            </a:lvl1pPr>
          </a:lstStyle>
          <a:p>
            <a:pPr indent="0">
              <a:buNone/>
            </a:pPr>
            <a:r>
              <a:rPr lang="en-US" sz="1400" b="0" strike="noStrike" spc="-1">
                <a:solidFill>
                  <a:srgbClr val="000000"/>
                </a:solidFill>
                <a:latin typeface="Times New Roman" panose="02020603050405020304"/>
              </a:rPr>
              <a:t>&lt;頁尾&gt;</a:t>
            </a:r>
            <a:endParaRPr lang="en-US" sz="1400" b="0" strike="noStrike" spc="-1">
              <a:solidFill>
                <a:srgbClr val="000000"/>
              </a:solidFill>
              <a:latin typeface="Times New Roman" panose="02020603050405020304"/>
            </a:endParaRPr>
          </a:p>
        </p:txBody>
      </p:sp>
      <p:sp>
        <p:nvSpPr>
          <p:cNvPr id="112" name="PlaceHolder 6"/>
          <p:cNvSpPr>
            <a:spLocks noGrp="1"/>
          </p:cNvSpPr>
          <p:nvPr>
            <p:ph type="sldNum" idx="32"/>
          </p:nvPr>
        </p:nvSpPr>
        <p:spPr>
          <a:xfrm>
            <a:off x="4278960" y="10157400"/>
            <a:ext cx="3280680" cy="53424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panose="02020603050405020304"/>
              </a:defRPr>
            </a:lvl1pPr>
          </a:lstStyle>
          <a:p>
            <a:pPr indent="0" algn="r">
              <a:buNone/>
            </a:pPr>
            <a:fld id="{51358BC9-B54F-4B38-BF14-8245214A6AEA}" type="slidenum">
              <a:rPr lang="en-US" sz="1400" b="0" strike="noStrike" spc="-1">
                <a:solidFill>
                  <a:srgbClr val="000000"/>
                </a:solidFill>
                <a:latin typeface="Times New Roman" panose="02020603050405020304"/>
              </a:rPr>
            </a:fld>
            <a:endParaRPr lang="en-US" sz="1400" b="0" strike="noStrike" spc="-1">
              <a:solidFill>
                <a:srgbClr val="000000"/>
              </a:solidFill>
              <a:latin typeface="Times New Roman" panose="020206030504050203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PlaceHolder 1"/>
          <p:cNvSpPr>
            <a:spLocks noGrp="1"/>
          </p:cNvSpPr>
          <p:nvPr>
            <p:ph type="sldImg"/>
          </p:nvPr>
        </p:nvSpPr>
        <p:spPr>
          <a:xfrm>
            <a:off x="685800" y="1143000"/>
            <a:ext cx="5485680" cy="3085560"/>
          </a:xfrm>
          <a:prstGeom prst="rect">
            <a:avLst/>
          </a:prstGeom>
          <a:ln w="0">
            <a:noFill/>
          </a:ln>
        </p:spPr>
      </p:sp>
      <p:sp>
        <p:nvSpPr>
          <p:cNvPr id="459"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460" name="PlaceHolder 3"/>
          <p:cNvSpPr>
            <a:spLocks noGrp="1"/>
          </p:cNvSpPr>
          <p:nvPr>
            <p:ph type="sldNum" idx="46"/>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PlaceHolder 1"/>
          <p:cNvSpPr>
            <a:spLocks noGrp="1"/>
          </p:cNvSpPr>
          <p:nvPr>
            <p:ph type="sldImg"/>
          </p:nvPr>
        </p:nvSpPr>
        <p:spPr>
          <a:xfrm>
            <a:off x="685800" y="1143000"/>
            <a:ext cx="5485680" cy="3085560"/>
          </a:xfrm>
          <a:prstGeom prst="rect">
            <a:avLst/>
          </a:prstGeom>
          <a:ln w="0">
            <a:noFill/>
          </a:ln>
        </p:spPr>
      </p:sp>
      <p:sp>
        <p:nvSpPr>
          <p:cNvPr id="486"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487" name="PlaceHolder 3"/>
          <p:cNvSpPr>
            <a:spLocks noGrp="1"/>
          </p:cNvSpPr>
          <p:nvPr>
            <p:ph type="sldNum" idx="55"/>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PlaceHolder 1"/>
          <p:cNvSpPr>
            <a:spLocks noGrp="1"/>
          </p:cNvSpPr>
          <p:nvPr>
            <p:ph type="sldImg"/>
          </p:nvPr>
        </p:nvSpPr>
        <p:spPr>
          <a:xfrm>
            <a:off x="685800" y="1143000"/>
            <a:ext cx="5485680" cy="3085560"/>
          </a:xfrm>
          <a:prstGeom prst="rect">
            <a:avLst/>
          </a:prstGeom>
          <a:ln w="0">
            <a:noFill/>
          </a:ln>
        </p:spPr>
      </p:sp>
      <p:sp>
        <p:nvSpPr>
          <p:cNvPr id="489"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490" name="PlaceHolder 3"/>
          <p:cNvSpPr>
            <a:spLocks noGrp="1"/>
          </p:cNvSpPr>
          <p:nvPr>
            <p:ph type="sldNum" idx="56"/>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PlaceHolder 1"/>
          <p:cNvSpPr>
            <a:spLocks noGrp="1"/>
          </p:cNvSpPr>
          <p:nvPr>
            <p:ph type="sldImg"/>
          </p:nvPr>
        </p:nvSpPr>
        <p:spPr>
          <a:xfrm>
            <a:off x="685800" y="1143000"/>
            <a:ext cx="5485680" cy="3085560"/>
          </a:xfrm>
          <a:prstGeom prst="rect">
            <a:avLst/>
          </a:prstGeom>
          <a:ln w="0">
            <a:noFill/>
          </a:ln>
        </p:spPr>
      </p:sp>
      <p:sp>
        <p:nvSpPr>
          <p:cNvPr id="492"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493" name="PlaceHolder 3"/>
          <p:cNvSpPr>
            <a:spLocks noGrp="1"/>
          </p:cNvSpPr>
          <p:nvPr>
            <p:ph type="sldNum" idx="57"/>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PlaceHolder 1"/>
          <p:cNvSpPr>
            <a:spLocks noGrp="1"/>
          </p:cNvSpPr>
          <p:nvPr>
            <p:ph type="sldImg"/>
          </p:nvPr>
        </p:nvSpPr>
        <p:spPr>
          <a:xfrm>
            <a:off x="685800" y="1143000"/>
            <a:ext cx="5485680" cy="3085560"/>
          </a:xfrm>
          <a:prstGeom prst="rect">
            <a:avLst/>
          </a:prstGeom>
          <a:ln w="0">
            <a:noFill/>
          </a:ln>
        </p:spPr>
      </p:sp>
      <p:sp>
        <p:nvSpPr>
          <p:cNvPr id="495"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496" name="PlaceHolder 3"/>
          <p:cNvSpPr>
            <a:spLocks noGrp="1"/>
          </p:cNvSpPr>
          <p:nvPr>
            <p:ph type="sldNum" idx="58"/>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PlaceHolder 1"/>
          <p:cNvSpPr>
            <a:spLocks noGrp="1"/>
          </p:cNvSpPr>
          <p:nvPr>
            <p:ph type="sldImg"/>
          </p:nvPr>
        </p:nvSpPr>
        <p:spPr>
          <a:xfrm>
            <a:off x="685800" y="1143000"/>
            <a:ext cx="5485680" cy="3085560"/>
          </a:xfrm>
          <a:prstGeom prst="rect">
            <a:avLst/>
          </a:prstGeom>
          <a:ln w="0">
            <a:noFill/>
          </a:ln>
        </p:spPr>
      </p:sp>
      <p:sp>
        <p:nvSpPr>
          <p:cNvPr id="498"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499" name="PlaceHolder 3"/>
          <p:cNvSpPr>
            <a:spLocks noGrp="1"/>
          </p:cNvSpPr>
          <p:nvPr>
            <p:ph type="sldNum" idx="59"/>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p:cNvSpPr>
          <p:nvPr>
            <p:ph type="sldImg"/>
          </p:nvPr>
        </p:nvSpPr>
        <p:spPr>
          <a:xfrm>
            <a:off x="685800" y="1143000"/>
            <a:ext cx="5485680" cy="3085560"/>
          </a:xfrm>
          <a:prstGeom prst="rect">
            <a:avLst/>
          </a:prstGeom>
          <a:ln w="0">
            <a:noFill/>
          </a:ln>
        </p:spPr>
      </p:sp>
      <p:sp>
        <p:nvSpPr>
          <p:cNvPr id="501"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02" name="PlaceHolder 3"/>
          <p:cNvSpPr>
            <a:spLocks noGrp="1"/>
          </p:cNvSpPr>
          <p:nvPr>
            <p:ph type="sldNum" idx="60"/>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laceHolder 1"/>
          <p:cNvSpPr>
            <a:spLocks noGrp="1"/>
          </p:cNvSpPr>
          <p:nvPr>
            <p:ph type="sldImg"/>
          </p:nvPr>
        </p:nvSpPr>
        <p:spPr>
          <a:xfrm>
            <a:off x="685800" y="1143000"/>
            <a:ext cx="5485680" cy="3085560"/>
          </a:xfrm>
          <a:prstGeom prst="rect">
            <a:avLst/>
          </a:prstGeom>
          <a:ln w="0">
            <a:noFill/>
          </a:ln>
        </p:spPr>
      </p:sp>
      <p:sp>
        <p:nvSpPr>
          <p:cNvPr id="504"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05" name="PlaceHolder 3"/>
          <p:cNvSpPr>
            <a:spLocks noGrp="1"/>
          </p:cNvSpPr>
          <p:nvPr>
            <p:ph type="sldNum" idx="61"/>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PlaceHolder 1"/>
          <p:cNvSpPr>
            <a:spLocks noGrp="1"/>
          </p:cNvSpPr>
          <p:nvPr>
            <p:ph type="sldImg"/>
          </p:nvPr>
        </p:nvSpPr>
        <p:spPr>
          <a:xfrm>
            <a:off x="685800" y="1143000"/>
            <a:ext cx="5485680" cy="3085560"/>
          </a:xfrm>
          <a:prstGeom prst="rect">
            <a:avLst/>
          </a:prstGeom>
          <a:ln w="0">
            <a:noFill/>
          </a:ln>
        </p:spPr>
      </p:sp>
      <p:sp>
        <p:nvSpPr>
          <p:cNvPr id="507"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08" name="PlaceHolder 3"/>
          <p:cNvSpPr>
            <a:spLocks noGrp="1"/>
          </p:cNvSpPr>
          <p:nvPr>
            <p:ph type="sldNum" idx="62"/>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PlaceHolder 1"/>
          <p:cNvSpPr>
            <a:spLocks noGrp="1"/>
          </p:cNvSpPr>
          <p:nvPr>
            <p:ph type="sldImg"/>
          </p:nvPr>
        </p:nvSpPr>
        <p:spPr>
          <a:xfrm>
            <a:off x="685800" y="1143000"/>
            <a:ext cx="5485680" cy="3085560"/>
          </a:xfrm>
          <a:prstGeom prst="rect">
            <a:avLst/>
          </a:prstGeom>
          <a:ln w="0">
            <a:noFill/>
          </a:ln>
        </p:spPr>
      </p:sp>
      <p:sp>
        <p:nvSpPr>
          <p:cNvPr id="510"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0">
              <a:lnSpc>
                <a:spcPct val="100000"/>
              </a:lnSpc>
              <a:buNone/>
              <a:tabLst>
                <a:tab pos="0" algn="l"/>
              </a:tabLst>
            </a:pPr>
            <a:r>
              <a:rPr lang="en-US" sz="2000" b="0" strike="noStrike" spc="-1">
                <a:solidFill>
                  <a:srgbClr val="000000"/>
                </a:solidFill>
                <a:latin typeface="Microsoft JhengHei UI" panose="020B0604030504040204" charset="-120"/>
                <a:ea typeface="Microsoft JhengHei UI" panose="020B0604030504040204" charset="-120"/>
              </a:rPr>
              <a:t>https://blog.csdn.net/qq_41554005/article/details/125985849</a:t>
            </a:r>
            <a:endParaRPr lang="en-US" sz="2000" b="0" strike="noStrike" spc="-1">
              <a:solidFill>
                <a:srgbClr val="000000"/>
              </a:solidFill>
              <a:latin typeface="Arial" panose="020B0604020202020204"/>
            </a:endParaRPr>
          </a:p>
        </p:txBody>
      </p:sp>
      <p:sp>
        <p:nvSpPr>
          <p:cNvPr id="511" name="PlaceHolder 3"/>
          <p:cNvSpPr>
            <a:spLocks noGrp="1"/>
          </p:cNvSpPr>
          <p:nvPr>
            <p:ph type="sldNum" idx="63"/>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PlaceHolder 1"/>
          <p:cNvSpPr>
            <a:spLocks noGrp="1"/>
          </p:cNvSpPr>
          <p:nvPr>
            <p:ph type="sldImg"/>
          </p:nvPr>
        </p:nvSpPr>
        <p:spPr>
          <a:xfrm>
            <a:off x="685800" y="1143000"/>
            <a:ext cx="5485680" cy="3085560"/>
          </a:xfrm>
          <a:prstGeom prst="rect">
            <a:avLst/>
          </a:prstGeom>
          <a:ln w="0">
            <a:noFill/>
          </a:ln>
        </p:spPr>
      </p:sp>
      <p:sp>
        <p:nvSpPr>
          <p:cNvPr id="513"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14" name="PlaceHolder 3"/>
          <p:cNvSpPr>
            <a:spLocks noGrp="1"/>
          </p:cNvSpPr>
          <p:nvPr>
            <p:ph type="sldNum" idx="64"/>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PlaceHolder 1"/>
          <p:cNvSpPr>
            <a:spLocks noGrp="1"/>
          </p:cNvSpPr>
          <p:nvPr>
            <p:ph type="sldImg"/>
          </p:nvPr>
        </p:nvSpPr>
        <p:spPr>
          <a:xfrm>
            <a:off x="685800" y="1143000"/>
            <a:ext cx="5485680" cy="3085560"/>
          </a:xfrm>
          <a:prstGeom prst="rect">
            <a:avLst/>
          </a:prstGeom>
          <a:ln w="0">
            <a:noFill/>
          </a:ln>
        </p:spPr>
      </p:sp>
      <p:sp>
        <p:nvSpPr>
          <p:cNvPr id="462"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463" name="PlaceHolder 3"/>
          <p:cNvSpPr>
            <a:spLocks noGrp="1"/>
          </p:cNvSpPr>
          <p:nvPr>
            <p:ph type="sldNum" idx="47"/>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PlaceHolder 1"/>
          <p:cNvSpPr>
            <a:spLocks noGrp="1"/>
          </p:cNvSpPr>
          <p:nvPr>
            <p:ph type="sldImg"/>
          </p:nvPr>
        </p:nvSpPr>
        <p:spPr>
          <a:xfrm>
            <a:off x="685800" y="1143000"/>
            <a:ext cx="5485680" cy="3085560"/>
          </a:xfrm>
          <a:prstGeom prst="rect">
            <a:avLst/>
          </a:prstGeom>
          <a:ln w="0">
            <a:noFill/>
          </a:ln>
        </p:spPr>
      </p:sp>
      <p:sp>
        <p:nvSpPr>
          <p:cNvPr id="516"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17" name="PlaceHolder 3"/>
          <p:cNvSpPr>
            <a:spLocks noGrp="1"/>
          </p:cNvSpPr>
          <p:nvPr>
            <p:ph type="sldNum" idx="65"/>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PlaceHolder 1"/>
          <p:cNvSpPr>
            <a:spLocks noGrp="1"/>
          </p:cNvSpPr>
          <p:nvPr>
            <p:ph type="sldImg"/>
          </p:nvPr>
        </p:nvSpPr>
        <p:spPr>
          <a:xfrm>
            <a:off x="685800" y="1143000"/>
            <a:ext cx="5485680" cy="3085560"/>
          </a:xfrm>
          <a:prstGeom prst="rect">
            <a:avLst/>
          </a:prstGeom>
          <a:ln w="0">
            <a:noFill/>
          </a:ln>
        </p:spPr>
      </p:sp>
      <p:sp>
        <p:nvSpPr>
          <p:cNvPr id="519"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20" name="PlaceHolder 3"/>
          <p:cNvSpPr>
            <a:spLocks noGrp="1"/>
          </p:cNvSpPr>
          <p:nvPr>
            <p:ph type="sldNum" idx="66"/>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PlaceHolder 1"/>
          <p:cNvSpPr>
            <a:spLocks noGrp="1"/>
          </p:cNvSpPr>
          <p:nvPr>
            <p:ph type="sldImg"/>
          </p:nvPr>
        </p:nvSpPr>
        <p:spPr>
          <a:xfrm>
            <a:off x="685800" y="1143000"/>
            <a:ext cx="5485680" cy="3085560"/>
          </a:xfrm>
          <a:prstGeom prst="rect">
            <a:avLst/>
          </a:prstGeom>
          <a:ln w="0">
            <a:noFill/>
          </a:ln>
        </p:spPr>
      </p:sp>
      <p:sp>
        <p:nvSpPr>
          <p:cNvPr id="522"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23" name="PlaceHolder 3"/>
          <p:cNvSpPr>
            <a:spLocks noGrp="1"/>
          </p:cNvSpPr>
          <p:nvPr>
            <p:ph type="sldNum" idx="67"/>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PlaceHolder 1"/>
          <p:cNvSpPr>
            <a:spLocks noGrp="1"/>
          </p:cNvSpPr>
          <p:nvPr>
            <p:ph type="sldImg"/>
          </p:nvPr>
        </p:nvSpPr>
        <p:spPr>
          <a:xfrm>
            <a:off x="685800" y="1143000"/>
            <a:ext cx="5485680" cy="3085560"/>
          </a:xfrm>
          <a:prstGeom prst="rect">
            <a:avLst/>
          </a:prstGeom>
          <a:ln w="0">
            <a:noFill/>
          </a:ln>
        </p:spPr>
      </p:sp>
      <p:sp>
        <p:nvSpPr>
          <p:cNvPr id="525"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26" name="PlaceHolder 3"/>
          <p:cNvSpPr>
            <a:spLocks noGrp="1"/>
          </p:cNvSpPr>
          <p:nvPr>
            <p:ph type="sldNum" idx="68"/>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laceHolder 1"/>
          <p:cNvSpPr>
            <a:spLocks noGrp="1"/>
          </p:cNvSpPr>
          <p:nvPr>
            <p:ph type="sldImg"/>
          </p:nvPr>
        </p:nvSpPr>
        <p:spPr>
          <a:xfrm>
            <a:off x="685800" y="1143000"/>
            <a:ext cx="5485680" cy="3085560"/>
          </a:xfrm>
          <a:prstGeom prst="rect">
            <a:avLst/>
          </a:prstGeom>
          <a:ln w="0">
            <a:noFill/>
          </a:ln>
        </p:spPr>
      </p:sp>
      <p:sp>
        <p:nvSpPr>
          <p:cNvPr id="528"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29" name="PlaceHolder 3"/>
          <p:cNvSpPr>
            <a:spLocks noGrp="1"/>
          </p:cNvSpPr>
          <p:nvPr>
            <p:ph type="sldNum" idx="69"/>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PlaceHolder 1"/>
          <p:cNvSpPr>
            <a:spLocks noGrp="1"/>
          </p:cNvSpPr>
          <p:nvPr>
            <p:ph type="sldImg"/>
          </p:nvPr>
        </p:nvSpPr>
        <p:spPr>
          <a:xfrm>
            <a:off x="685800" y="1143000"/>
            <a:ext cx="5485680" cy="3085560"/>
          </a:xfrm>
          <a:prstGeom prst="rect">
            <a:avLst/>
          </a:prstGeom>
          <a:ln w="0">
            <a:noFill/>
          </a:ln>
        </p:spPr>
      </p:sp>
      <p:sp>
        <p:nvSpPr>
          <p:cNvPr id="531"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32" name="PlaceHolder 3"/>
          <p:cNvSpPr>
            <a:spLocks noGrp="1"/>
          </p:cNvSpPr>
          <p:nvPr>
            <p:ph type="sldNum" idx="70"/>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PlaceHolder 1"/>
          <p:cNvSpPr>
            <a:spLocks noGrp="1"/>
          </p:cNvSpPr>
          <p:nvPr>
            <p:ph type="sldImg"/>
          </p:nvPr>
        </p:nvSpPr>
        <p:spPr>
          <a:xfrm>
            <a:off x="685800" y="1143000"/>
            <a:ext cx="5485680" cy="3085560"/>
          </a:xfrm>
          <a:prstGeom prst="rect">
            <a:avLst/>
          </a:prstGeom>
          <a:ln w="0">
            <a:noFill/>
          </a:ln>
        </p:spPr>
      </p:sp>
      <p:sp>
        <p:nvSpPr>
          <p:cNvPr id="534"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35" name="PlaceHolder 3"/>
          <p:cNvSpPr>
            <a:spLocks noGrp="1"/>
          </p:cNvSpPr>
          <p:nvPr>
            <p:ph type="sldNum" idx="71"/>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PlaceHolder 1"/>
          <p:cNvSpPr>
            <a:spLocks noGrp="1"/>
          </p:cNvSpPr>
          <p:nvPr>
            <p:ph type="sldImg"/>
          </p:nvPr>
        </p:nvSpPr>
        <p:spPr>
          <a:xfrm>
            <a:off x="685800" y="1143000"/>
            <a:ext cx="5485680" cy="3085560"/>
          </a:xfrm>
          <a:prstGeom prst="rect">
            <a:avLst/>
          </a:prstGeom>
          <a:ln w="0">
            <a:noFill/>
          </a:ln>
        </p:spPr>
      </p:sp>
      <p:sp>
        <p:nvSpPr>
          <p:cNvPr id="537"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38" name="PlaceHolder 3"/>
          <p:cNvSpPr>
            <a:spLocks noGrp="1"/>
          </p:cNvSpPr>
          <p:nvPr>
            <p:ph type="sldNum" idx="72"/>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PlaceHolder 1"/>
          <p:cNvSpPr>
            <a:spLocks noGrp="1"/>
          </p:cNvSpPr>
          <p:nvPr>
            <p:ph type="sldImg"/>
          </p:nvPr>
        </p:nvSpPr>
        <p:spPr>
          <a:xfrm>
            <a:off x="685800" y="1143000"/>
            <a:ext cx="5485680" cy="3085560"/>
          </a:xfrm>
          <a:prstGeom prst="rect">
            <a:avLst/>
          </a:prstGeom>
          <a:ln w="0">
            <a:noFill/>
          </a:ln>
        </p:spPr>
      </p:sp>
      <p:sp>
        <p:nvSpPr>
          <p:cNvPr id="540"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41" name="PlaceHolder 3"/>
          <p:cNvSpPr>
            <a:spLocks noGrp="1"/>
          </p:cNvSpPr>
          <p:nvPr>
            <p:ph type="sldNum" idx="73"/>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PlaceHolder 1"/>
          <p:cNvSpPr>
            <a:spLocks noGrp="1"/>
          </p:cNvSpPr>
          <p:nvPr>
            <p:ph type="sldImg"/>
          </p:nvPr>
        </p:nvSpPr>
        <p:spPr>
          <a:xfrm>
            <a:off x="685800" y="1143000"/>
            <a:ext cx="5485680" cy="3085560"/>
          </a:xfrm>
          <a:prstGeom prst="rect">
            <a:avLst/>
          </a:prstGeom>
          <a:ln w="0">
            <a:noFill/>
          </a:ln>
        </p:spPr>
      </p:sp>
      <p:sp>
        <p:nvSpPr>
          <p:cNvPr id="543"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44" name="PlaceHolder 3"/>
          <p:cNvSpPr>
            <a:spLocks noGrp="1"/>
          </p:cNvSpPr>
          <p:nvPr>
            <p:ph type="sldNum" idx="74"/>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PlaceHolder 1"/>
          <p:cNvSpPr>
            <a:spLocks noGrp="1"/>
          </p:cNvSpPr>
          <p:nvPr>
            <p:ph type="sldImg"/>
          </p:nvPr>
        </p:nvSpPr>
        <p:spPr>
          <a:xfrm>
            <a:off x="685800" y="1143000"/>
            <a:ext cx="5485680" cy="3085560"/>
          </a:xfrm>
          <a:prstGeom prst="rect">
            <a:avLst/>
          </a:prstGeom>
          <a:ln w="0">
            <a:noFill/>
          </a:ln>
        </p:spPr>
      </p:sp>
      <p:sp>
        <p:nvSpPr>
          <p:cNvPr id="465"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466" name="PlaceHolder 3"/>
          <p:cNvSpPr>
            <a:spLocks noGrp="1"/>
          </p:cNvSpPr>
          <p:nvPr>
            <p:ph type="sldNum" idx="48"/>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PlaceHolder 1"/>
          <p:cNvSpPr>
            <a:spLocks noGrp="1"/>
          </p:cNvSpPr>
          <p:nvPr>
            <p:ph type="sldImg"/>
          </p:nvPr>
        </p:nvSpPr>
        <p:spPr>
          <a:xfrm>
            <a:off x="685800" y="1143000"/>
            <a:ext cx="5485680" cy="3085560"/>
          </a:xfrm>
          <a:prstGeom prst="rect">
            <a:avLst/>
          </a:prstGeom>
          <a:ln w="0">
            <a:noFill/>
          </a:ln>
        </p:spPr>
      </p:sp>
      <p:sp>
        <p:nvSpPr>
          <p:cNvPr id="546"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47" name="PlaceHolder 3"/>
          <p:cNvSpPr>
            <a:spLocks noGrp="1"/>
          </p:cNvSpPr>
          <p:nvPr>
            <p:ph type="sldNum" idx="75"/>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PlaceHolder 1"/>
          <p:cNvSpPr>
            <a:spLocks noGrp="1"/>
          </p:cNvSpPr>
          <p:nvPr>
            <p:ph type="sldImg"/>
          </p:nvPr>
        </p:nvSpPr>
        <p:spPr>
          <a:xfrm>
            <a:off x="685800" y="1143000"/>
            <a:ext cx="5485680" cy="3085560"/>
          </a:xfrm>
          <a:prstGeom prst="rect">
            <a:avLst/>
          </a:prstGeom>
          <a:ln w="0">
            <a:noFill/>
          </a:ln>
        </p:spPr>
      </p:sp>
      <p:sp>
        <p:nvSpPr>
          <p:cNvPr id="549"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50" name="PlaceHolder 3"/>
          <p:cNvSpPr>
            <a:spLocks noGrp="1"/>
          </p:cNvSpPr>
          <p:nvPr>
            <p:ph type="sldNum" idx="76"/>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p:cNvSpPr>
          <p:nvPr>
            <p:ph type="sldImg"/>
          </p:nvPr>
        </p:nvSpPr>
        <p:spPr>
          <a:xfrm>
            <a:off x="685800" y="1143000"/>
            <a:ext cx="5485680" cy="3085560"/>
          </a:xfrm>
          <a:prstGeom prst="rect">
            <a:avLst/>
          </a:prstGeom>
          <a:ln w="0">
            <a:noFill/>
          </a:ln>
        </p:spPr>
      </p:sp>
      <p:sp>
        <p:nvSpPr>
          <p:cNvPr id="552"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53" name="PlaceHolder 3"/>
          <p:cNvSpPr>
            <a:spLocks noGrp="1"/>
          </p:cNvSpPr>
          <p:nvPr>
            <p:ph type="sldNum" idx="77"/>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p:cNvSpPr>
          <p:nvPr>
            <p:ph type="sldImg"/>
          </p:nvPr>
        </p:nvSpPr>
        <p:spPr>
          <a:xfrm>
            <a:off x="685800" y="1143000"/>
            <a:ext cx="5485680" cy="3085560"/>
          </a:xfrm>
          <a:prstGeom prst="rect">
            <a:avLst/>
          </a:prstGeom>
          <a:ln w="0">
            <a:noFill/>
          </a:ln>
        </p:spPr>
      </p:sp>
      <p:sp>
        <p:nvSpPr>
          <p:cNvPr id="555"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56" name="PlaceHolder 3"/>
          <p:cNvSpPr>
            <a:spLocks noGrp="1"/>
          </p:cNvSpPr>
          <p:nvPr>
            <p:ph type="sldNum" idx="78"/>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PlaceHolder 1"/>
          <p:cNvSpPr>
            <a:spLocks noGrp="1"/>
          </p:cNvSpPr>
          <p:nvPr>
            <p:ph type="sldImg"/>
          </p:nvPr>
        </p:nvSpPr>
        <p:spPr>
          <a:xfrm>
            <a:off x="685800" y="1143000"/>
            <a:ext cx="5485680" cy="3085560"/>
          </a:xfrm>
          <a:prstGeom prst="rect">
            <a:avLst/>
          </a:prstGeom>
          <a:ln w="0">
            <a:noFill/>
          </a:ln>
        </p:spPr>
      </p:sp>
      <p:sp>
        <p:nvSpPr>
          <p:cNvPr id="558"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59" name="PlaceHolder 3"/>
          <p:cNvSpPr>
            <a:spLocks noGrp="1"/>
          </p:cNvSpPr>
          <p:nvPr>
            <p:ph type="sldNum" idx="79"/>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PlaceHolder 1"/>
          <p:cNvSpPr>
            <a:spLocks noGrp="1"/>
          </p:cNvSpPr>
          <p:nvPr>
            <p:ph type="sldImg"/>
          </p:nvPr>
        </p:nvSpPr>
        <p:spPr>
          <a:xfrm>
            <a:off x="685800" y="1143000"/>
            <a:ext cx="5485680" cy="3085560"/>
          </a:xfrm>
          <a:prstGeom prst="rect">
            <a:avLst/>
          </a:prstGeom>
          <a:ln w="0">
            <a:noFill/>
          </a:ln>
        </p:spPr>
      </p:sp>
      <p:sp>
        <p:nvSpPr>
          <p:cNvPr id="561"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62" name="PlaceHolder 3"/>
          <p:cNvSpPr>
            <a:spLocks noGrp="1"/>
          </p:cNvSpPr>
          <p:nvPr>
            <p:ph type="sldNum" idx="80"/>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PlaceHolder 1"/>
          <p:cNvSpPr>
            <a:spLocks noGrp="1"/>
          </p:cNvSpPr>
          <p:nvPr>
            <p:ph type="sldImg"/>
          </p:nvPr>
        </p:nvSpPr>
        <p:spPr>
          <a:xfrm>
            <a:off x="685800" y="1143000"/>
            <a:ext cx="5485680" cy="3085560"/>
          </a:xfrm>
          <a:prstGeom prst="rect">
            <a:avLst/>
          </a:prstGeom>
          <a:ln w="0">
            <a:noFill/>
          </a:ln>
        </p:spPr>
      </p:sp>
      <p:sp>
        <p:nvSpPr>
          <p:cNvPr id="564"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65" name="PlaceHolder 3"/>
          <p:cNvSpPr>
            <a:spLocks noGrp="1"/>
          </p:cNvSpPr>
          <p:nvPr>
            <p:ph type="sldNum" idx="81"/>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PlaceHolder 1"/>
          <p:cNvSpPr>
            <a:spLocks noGrp="1"/>
          </p:cNvSpPr>
          <p:nvPr>
            <p:ph type="sldImg"/>
          </p:nvPr>
        </p:nvSpPr>
        <p:spPr>
          <a:xfrm>
            <a:off x="685800" y="1143000"/>
            <a:ext cx="5485680" cy="3085560"/>
          </a:xfrm>
          <a:prstGeom prst="rect">
            <a:avLst/>
          </a:prstGeom>
          <a:ln w="0">
            <a:noFill/>
          </a:ln>
        </p:spPr>
      </p:sp>
      <p:sp>
        <p:nvSpPr>
          <p:cNvPr id="567"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68" name="PlaceHolder 3"/>
          <p:cNvSpPr>
            <a:spLocks noGrp="1"/>
          </p:cNvSpPr>
          <p:nvPr>
            <p:ph type="sldNum" idx="82"/>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PlaceHolder 1"/>
          <p:cNvSpPr>
            <a:spLocks noGrp="1"/>
          </p:cNvSpPr>
          <p:nvPr>
            <p:ph type="sldImg"/>
          </p:nvPr>
        </p:nvSpPr>
        <p:spPr>
          <a:xfrm>
            <a:off x="685800" y="1143000"/>
            <a:ext cx="5485680" cy="3085560"/>
          </a:xfrm>
          <a:prstGeom prst="rect">
            <a:avLst/>
          </a:prstGeom>
          <a:ln w="0">
            <a:noFill/>
          </a:ln>
        </p:spPr>
      </p:sp>
      <p:sp>
        <p:nvSpPr>
          <p:cNvPr id="570"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71" name="PlaceHolder 3"/>
          <p:cNvSpPr>
            <a:spLocks noGrp="1"/>
          </p:cNvSpPr>
          <p:nvPr>
            <p:ph type="sldNum" idx="83"/>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laceHolder 1"/>
          <p:cNvSpPr>
            <a:spLocks noGrp="1"/>
          </p:cNvSpPr>
          <p:nvPr>
            <p:ph type="sldImg"/>
          </p:nvPr>
        </p:nvSpPr>
        <p:spPr>
          <a:xfrm>
            <a:off x="685800" y="1143000"/>
            <a:ext cx="5485680" cy="3085560"/>
          </a:xfrm>
          <a:prstGeom prst="rect">
            <a:avLst/>
          </a:prstGeom>
          <a:ln w="0">
            <a:noFill/>
          </a:ln>
        </p:spPr>
      </p:sp>
      <p:sp>
        <p:nvSpPr>
          <p:cNvPr id="573"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74" name="PlaceHolder 3"/>
          <p:cNvSpPr>
            <a:spLocks noGrp="1"/>
          </p:cNvSpPr>
          <p:nvPr>
            <p:ph type="sldNum" idx="84"/>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PlaceHolder 1"/>
          <p:cNvSpPr>
            <a:spLocks noGrp="1"/>
          </p:cNvSpPr>
          <p:nvPr>
            <p:ph type="sldImg"/>
          </p:nvPr>
        </p:nvSpPr>
        <p:spPr>
          <a:xfrm>
            <a:off x="685800" y="1143000"/>
            <a:ext cx="5485680" cy="3085560"/>
          </a:xfrm>
          <a:prstGeom prst="rect">
            <a:avLst/>
          </a:prstGeom>
          <a:ln w="0">
            <a:noFill/>
          </a:ln>
        </p:spPr>
      </p:sp>
      <p:sp>
        <p:nvSpPr>
          <p:cNvPr id="468"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469" name="PlaceHolder 3"/>
          <p:cNvSpPr>
            <a:spLocks noGrp="1"/>
          </p:cNvSpPr>
          <p:nvPr>
            <p:ph type="sldNum" idx="49"/>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PlaceHolder 1"/>
          <p:cNvSpPr>
            <a:spLocks noGrp="1"/>
          </p:cNvSpPr>
          <p:nvPr>
            <p:ph type="sldImg"/>
          </p:nvPr>
        </p:nvSpPr>
        <p:spPr>
          <a:xfrm>
            <a:off x="685800" y="1143000"/>
            <a:ext cx="5485680" cy="3085560"/>
          </a:xfrm>
          <a:prstGeom prst="rect">
            <a:avLst/>
          </a:prstGeom>
          <a:ln w="0">
            <a:noFill/>
          </a:ln>
        </p:spPr>
      </p:sp>
      <p:sp>
        <p:nvSpPr>
          <p:cNvPr id="576"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77" name="PlaceHolder 3"/>
          <p:cNvSpPr>
            <a:spLocks noGrp="1"/>
          </p:cNvSpPr>
          <p:nvPr>
            <p:ph type="sldNum" idx="85"/>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PlaceHolder 1"/>
          <p:cNvSpPr>
            <a:spLocks noGrp="1"/>
          </p:cNvSpPr>
          <p:nvPr>
            <p:ph type="sldImg"/>
          </p:nvPr>
        </p:nvSpPr>
        <p:spPr>
          <a:xfrm>
            <a:off x="685800" y="1143000"/>
            <a:ext cx="5485680" cy="3085560"/>
          </a:xfrm>
          <a:prstGeom prst="rect">
            <a:avLst/>
          </a:prstGeom>
          <a:ln w="0">
            <a:noFill/>
          </a:ln>
        </p:spPr>
      </p:sp>
      <p:sp>
        <p:nvSpPr>
          <p:cNvPr id="579"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80" name="PlaceHolder 3"/>
          <p:cNvSpPr>
            <a:spLocks noGrp="1"/>
          </p:cNvSpPr>
          <p:nvPr>
            <p:ph type="sldNum" idx="86"/>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PlaceHolder 1"/>
          <p:cNvSpPr>
            <a:spLocks noGrp="1"/>
          </p:cNvSpPr>
          <p:nvPr>
            <p:ph type="sldImg"/>
          </p:nvPr>
        </p:nvSpPr>
        <p:spPr>
          <a:xfrm>
            <a:off x="685800" y="1143000"/>
            <a:ext cx="5485680" cy="3085560"/>
          </a:xfrm>
          <a:prstGeom prst="rect">
            <a:avLst/>
          </a:prstGeom>
          <a:ln w="0">
            <a:noFill/>
          </a:ln>
        </p:spPr>
      </p:sp>
      <p:sp>
        <p:nvSpPr>
          <p:cNvPr id="582"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83" name="PlaceHolder 3"/>
          <p:cNvSpPr>
            <a:spLocks noGrp="1"/>
          </p:cNvSpPr>
          <p:nvPr>
            <p:ph type="sldNum" idx="87"/>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PlaceHolder 1"/>
          <p:cNvSpPr>
            <a:spLocks noGrp="1"/>
          </p:cNvSpPr>
          <p:nvPr>
            <p:ph type="sldImg"/>
          </p:nvPr>
        </p:nvSpPr>
        <p:spPr>
          <a:xfrm>
            <a:off x="685800" y="1143000"/>
            <a:ext cx="5485680" cy="3085560"/>
          </a:xfrm>
          <a:prstGeom prst="rect">
            <a:avLst/>
          </a:prstGeom>
          <a:ln w="0">
            <a:noFill/>
          </a:ln>
        </p:spPr>
      </p:sp>
      <p:sp>
        <p:nvSpPr>
          <p:cNvPr id="585"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86" name="PlaceHolder 3"/>
          <p:cNvSpPr>
            <a:spLocks noGrp="1"/>
          </p:cNvSpPr>
          <p:nvPr>
            <p:ph type="sldNum" idx="88"/>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sldImg"/>
          </p:nvPr>
        </p:nvSpPr>
        <p:spPr>
          <a:xfrm>
            <a:off x="685800" y="1143000"/>
            <a:ext cx="5485680" cy="3085560"/>
          </a:xfrm>
          <a:prstGeom prst="rect">
            <a:avLst/>
          </a:prstGeom>
          <a:ln w="0">
            <a:noFill/>
          </a:ln>
        </p:spPr>
      </p:sp>
      <p:sp>
        <p:nvSpPr>
          <p:cNvPr id="588"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89" name="PlaceHolder 3"/>
          <p:cNvSpPr>
            <a:spLocks noGrp="1"/>
          </p:cNvSpPr>
          <p:nvPr>
            <p:ph type="sldNum" idx="89"/>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PlaceHolder 1"/>
          <p:cNvSpPr>
            <a:spLocks noGrp="1"/>
          </p:cNvSpPr>
          <p:nvPr>
            <p:ph type="sldImg"/>
          </p:nvPr>
        </p:nvSpPr>
        <p:spPr>
          <a:xfrm>
            <a:off x="685800" y="1143000"/>
            <a:ext cx="5485680" cy="3085560"/>
          </a:xfrm>
          <a:prstGeom prst="rect">
            <a:avLst/>
          </a:prstGeom>
          <a:ln w="0">
            <a:noFill/>
          </a:ln>
        </p:spPr>
      </p:sp>
      <p:sp>
        <p:nvSpPr>
          <p:cNvPr id="591"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92" name="PlaceHolder 3"/>
          <p:cNvSpPr>
            <a:spLocks noGrp="1"/>
          </p:cNvSpPr>
          <p:nvPr>
            <p:ph type="sldNum" idx="90"/>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sldImg"/>
          </p:nvPr>
        </p:nvSpPr>
        <p:spPr>
          <a:xfrm>
            <a:off x="685800" y="1143000"/>
            <a:ext cx="5485680" cy="3085560"/>
          </a:xfrm>
          <a:prstGeom prst="rect">
            <a:avLst/>
          </a:prstGeom>
          <a:ln w="0">
            <a:noFill/>
          </a:ln>
        </p:spPr>
      </p:sp>
      <p:sp>
        <p:nvSpPr>
          <p:cNvPr id="594"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95" name="PlaceHolder 3"/>
          <p:cNvSpPr>
            <a:spLocks noGrp="1"/>
          </p:cNvSpPr>
          <p:nvPr>
            <p:ph type="sldNum" idx="91"/>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PlaceHolder 1"/>
          <p:cNvSpPr>
            <a:spLocks noGrp="1"/>
          </p:cNvSpPr>
          <p:nvPr>
            <p:ph type="sldImg"/>
          </p:nvPr>
        </p:nvSpPr>
        <p:spPr>
          <a:xfrm>
            <a:off x="685800" y="1143000"/>
            <a:ext cx="5485680" cy="3085560"/>
          </a:xfrm>
          <a:prstGeom prst="rect">
            <a:avLst/>
          </a:prstGeom>
          <a:ln w="0">
            <a:noFill/>
          </a:ln>
        </p:spPr>
      </p:sp>
      <p:sp>
        <p:nvSpPr>
          <p:cNvPr id="597"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598" name="PlaceHolder 3"/>
          <p:cNvSpPr>
            <a:spLocks noGrp="1"/>
          </p:cNvSpPr>
          <p:nvPr>
            <p:ph type="sldNum" idx="92"/>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PlaceHolder 1"/>
          <p:cNvSpPr>
            <a:spLocks noGrp="1"/>
          </p:cNvSpPr>
          <p:nvPr>
            <p:ph type="sldImg"/>
          </p:nvPr>
        </p:nvSpPr>
        <p:spPr>
          <a:xfrm>
            <a:off x="685800" y="1143000"/>
            <a:ext cx="5485680" cy="3085560"/>
          </a:xfrm>
          <a:prstGeom prst="rect">
            <a:avLst/>
          </a:prstGeom>
          <a:ln w="0">
            <a:noFill/>
          </a:ln>
        </p:spPr>
      </p:sp>
      <p:sp>
        <p:nvSpPr>
          <p:cNvPr id="600"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601" name="PlaceHolder 3"/>
          <p:cNvSpPr>
            <a:spLocks noGrp="1"/>
          </p:cNvSpPr>
          <p:nvPr>
            <p:ph type="sldNum" idx="93"/>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PlaceHolder 1"/>
          <p:cNvSpPr>
            <a:spLocks noGrp="1"/>
          </p:cNvSpPr>
          <p:nvPr>
            <p:ph type="sldImg"/>
          </p:nvPr>
        </p:nvSpPr>
        <p:spPr>
          <a:xfrm>
            <a:off x="685800" y="1143000"/>
            <a:ext cx="5485680" cy="3085560"/>
          </a:xfrm>
          <a:prstGeom prst="rect">
            <a:avLst/>
          </a:prstGeom>
          <a:ln w="0">
            <a:noFill/>
          </a:ln>
        </p:spPr>
      </p:sp>
      <p:sp>
        <p:nvSpPr>
          <p:cNvPr id="603"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604" name="PlaceHolder 3"/>
          <p:cNvSpPr>
            <a:spLocks noGrp="1"/>
          </p:cNvSpPr>
          <p:nvPr>
            <p:ph type="sldNum" idx="94"/>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PlaceHolder 1"/>
          <p:cNvSpPr>
            <a:spLocks noGrp="1"/>
          </p:cNvSpPr>
          <p:nvPr>
            <p:ph type="sldImg"/>
          </p:nvPr>
        </p:nvSpPr>
        <p:spPr>
          <a:xfrm>
            <a:off x="685800" y="1143000"/>
            <a:ext cx="5485680" cy="3085560"/>
          </a:xfrm>
          <a:prstGeom prst="rect">
            <a:avLst/>
          </a:prstGeom>
          <a:ln w="0">
            <a:noFill/>
          </a:ln>
        </p:spPr>
      </p:sp>
      <p:sp>
        <p:nvSpPr>
          <p:cNvPr id="471"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472" name="PlaceHolder 3"/>
          <p:cNvSpPr>
            <a:spLocks noGrp="1"/>
          </p:cNvSpPr>
          <p:nvPr>
            <p:ph type="sldNum" idx="50"/>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PlaceHolder 1"/>
          <p:cNvSpPr>
            <a:spLocks noGrp="1"/>
          </p:cNvSpPr>
          <p:nvPr>
            <p:ph type="sldImg"/>
          </p:nvPr>
        </p:nvSpPr>
        <p:spPr>
          <a:xfrm>
            <a:off x="685800" y="1143000"/>
            <a:ext cx="5485680" cy="3085560"/>
          </a:xfrm>
          <a:prstGeom prst="rect">
            <a:avLst/>
          </a:prstGeom>
          <a:ln w="0">
            <a:noFill/>
          </a:ln>
        </p:spPr>
      </p:sp>
      <p:sp>
        <p:nvSpPr>
          <p:cNvPr id="606"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607" name="PlaceHolder 3"/>
          <p:cNvSpPr>
            <a:spLocks noGrp="1"/>
          </p:cNvSpPr>
          <p:nvPr>
            <p:ph type="sldNum" idx="95"/>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PlaceHolder 1"/>
          <p:cNvSpPr>
            <a:spLocks noGrp="1"/>
          </p:cNvSpPr>
          <p:nvPr>
            <p:ph type="sldImg"/>
          </p:nvPr>
        </p:nvSpPr>
        <p:spPr>
          <a:xfrm>
            <a:off x="685800" y="1143000"/>
            <a:ext cx="5485680" cy="3085560"/>
          </a:xfrm>
          <a:prstGeom prst="rect">
            <a:avLst/>
          </a:prstGeom>
          <a:ln w="0">
            <a:noFill/>
          </a:ln>
        </p:spPr>
      </p:sp>
      <p:sp>
        <p:nvSpPr>
          <p:cNvPr id="609"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610" name="PlaceHolder 3"/>
          <p:cNvSpPr>
            <a:spLocks noGrp="1"/>
          </p:cNvSpPr>
          <p:nvPr>
            <p:ph type="sldNum" idx="96"/>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PlaceHolder 1"/>
          <p:cNvSpPr>
            <a:spLocks noGrp="1"/>
          </p:cNvSpPr>
          <p:nvPr>
            <p:ph type="sldImg"/>
          </p:nvPr>
        </p:nvSpPr>
        <p:spPr>
          <a:xfrm>
            <a:off x="685800" y="1143000"/>
            <a:ext cx="5485680" cy="3085560"/>
          </a:xfrm>
          <a:prstGeom prst="rect">
            <a:avLst/>
          </a:prstGeom>
          <a:ln w="0">
            <a:noFill/>
          </a:ln>
        </p:spPr>
      </p:sp>
      <p:sp>
        <p:nvSpPr>
          <p:cNvPr id="612"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613" name="PlaceHolder 3"/>
          <p:cNvSpPr>
            <a:spLocks noGrp="1"/>
          </p:cNvSpPr>
          <p:nvPr>
            <p:ph type="sldNum" idx="97"/>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PlaceHolder 1"/>
          <p:cNvSpPr>
            <a:spLocks noGrp="1"/>
          </p:cNvSpPr>
          <p:nvPr>
            <p:ph type="sldImg"/>
          </p:nvPr>
        </p:nvSpPr>
        <p:spPr>
          <a:xfrm>
            <a:off x="685800" y="1143000"/>
            <a:ext cx="5485680" cy="3085560"/>
          </a:xfrm>
          <a:prstGeom prst="rect">
            <a:avLst/>
          </a:prstGeom>
          <a:ln w="0">
            <a:noFill/>
          </a:ln>
        </p:spPr>
      </p:sp>
      <p:sp>
        <p:nvSpPr>
          <p:cNvPr id="615"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616" name="PlaceHolder 3"/>
          <p:cNvSpPr>
            <a:spLocks noGrp="1"/>
          </p:cNvSpPr>
          <p:nvPr>
            <p:ph type="sldNum" idx="98"/>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PlaceHolder 1"/>
          <p:cNvSpPr>
            <a:spLocks noGrp="1"/>
          </p:cNvSpPr>
          <p:nvPr>
            <p:ph type="sldImg"/>
          </p:nvPr>
        </p:nvSpPr>
        <p:spPr>
          <a:xfrm>
            <a:off x="685800" y="1143000"/>
            <a:ext cx="5485680" cy="3085560"/>
          </a:xfrm>
          <a:prstGeom prst="rect">
            <a:avLst/>
          </a:prstGeom>
          <a:ln w="0">
            <a:noFill/>
          </a:ln>
        </p:spPr>
      </p:sp>
      <p:sp>
        <p:nvSpPr>
          <p:cNvPr id="618"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619" name="PlaceHolder 3"/>
          <p:cNvSpPr>
            <a:spLocks noGrp="1"/>
          </p:cNvSpPr>
          <p:nvPr>
            <p:ph type="sldNum" idx="99"/>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PlaceHolder 1"/>
          <p:cNvSpPr>
            <a:spLocks noGrp="1"/>
          </p:cNvSpPr>
          <p:nvPr>
            <p:ph type="sldImg"/>
          </p:nvPr>
        </p:nvSpPr>
        <p:spPr>
          <a:xfrm>
            <a:off x="685800" y="1143000"/>
            <a:ext cx="5485680" cy="3085560"/>
          </a:xfrm>
          <a:prstGeom prst="rect">
            <a:avLst/>
          </a:prstGeom>
          <a:ln w="0">
            <a:noFill/>
          </a:ln>
        </p:spPr>
      </p:sp>
      <p:sp>
        <p:nvSpPr>
          <p:cNvPr id="621"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622" name="PlaceHolder 3"/>
          <p:cNvSpPr>
            <a:spLocks noGrp="1"/>
          </p:cNvSpPr>
          <p:nvPr>
            <p:ph type="sldNum" idx="100"/>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PlaceHolder 1"/>
          <p:cNvSpPr>
            <a:spLocks noGrp="1"/>
          </p:cNvSpPr>
          <p:nvPr>
            <p:ph type="sldImg"/>
          </p:nvPr>
        </p:nvSpPr>
        <p:spPr>
          <a:xfrm>
            <a:off x="685800" y="1143000"/>
            <a:ext cx="5485680" cy="3085560"/>
          </a:xfrm>
          <a:prstGeom prst="rect">
            <a:avLst/>
          </a:prstGeom>
          <a:ln w="0">
            <a:noFill/>
          </a:ln>
        </p:spPr>
      </p:sp>
      <p:sp>
        <p:nvSpPr>
          <p:cNvPr id="624"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625" name="PlaceHolder 3"/>
          <p:cNvSpPr>
            <a:spLocks noGrp="1"/>
          </p:cNvSpPr>
          <p:nvPr>
            <p:ph type="sldNum" idx="101"/>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PlaceHolder 1"/>
          <p:cNvSpPr>
            <a:spLocks noGrp="1"/>
          </p:cNvSpPr>
          <p:nvPr>
            <p:ph type="sldImg"/>
          </p:nvPr>
        </p:nvSpPr>
        <p:spPr>
          <a:xfrm>
            <a:off x="685800" y="1143000"/>
            <a:ext cx="5485680" cy="3085560"/>
          </a:xfrm>
          <a:prstGeom prst="rect">
            <a:avLst/>
          </a:prstGeom>
          <a:ln w="0">
            <a:noFill/>
          </a:ln>
        </p:spPr>
      </p:sp>
      <p:sp>
        <p:nvSpPr>
          <p:cNvPr id="627"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628" name="PlaceHolder 3"/>
          <p:cNvSpPr>
            <a:spLocks noGrp="1"/>
          </p:cNvSpPr>
          <p:nvPr>
            <p:ph type="sldNum" idx="102"/>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PlaceHolder 1"/>
          <p:cNvSpPr>
            <a:spLocks noGrp="1"/>
          </p:cNvSpPr>
          <p:nvPr>
            <p:ph type="sldImg"/>
          </p:nvPr>
        </p:nvSpPr>
        <p:spPr>
          <a:xfrm>
            <a:off x="685800" y="1143000"/>
            <a:ext cx="5485680" cy="3085560"/>
          </a:xfrm>
          <a:prstGeom prst="rect">
            <a:avLst/>
          </a:prstGeom>
          <a:ln w="0">
            <a:noFill/>
          </a:ln>
        </p:spPr>
      </p:sp>
      <p:sp>
        <p:nvSpPr>
          <p:cNvPr id="630"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631" name="PlaceHolder 3"/>
          <p:cNvSpPr>
            <a:spLocks noGrp="1"/>
          </p:cNvSpPr>
          <p:nvPr>
            <p:ph type="sldNum" idx="103"/>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PlaceHolder 1"/>
          <p:cNvSpPr>
            <a:spLocks noGrp="1"/>
          </p:cNvSpPr>
          <p:nvPr>
            <p:ph type="sldImg"/>
          </p:nvPr>
        </p:nvSpPr>
        <p:spPr>
          <a:xfrm>
            <a:off x="685800" y="1143000"/>
            <a:ext cx="5485680" cy="3085560"/>
          </a:xfrm>
          <a:prstGeom prst="rect">
            <a:avLst/>
          </a:prstGeom>
          <a:ln w="0">
            <a:noFill/>
          </a:ln>
        </p:spPr>
      </p:sp>
      <p:sp>
        <p:nvSpPr>
          <p:cNvPr id="633"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634" name="PlaceHolder 3"/>
          <p:cNvSpPr>
            <a:spLocks noGrp="1"/>
          </p:cNvSpPr>
          <p:nvPr>
            <p:ph type="sldNum" idx="104"/>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PlaceHolder 1"/>
          <p:cNvSpPr>
            <a:spLocks noGrp="1"/>
          </p:cNvSpPr>
          <p:nvPr>
            <p:ph type="sldImg"/>
          </p:nvPr>
        </p:nvSpPr>
        <p:spPr>
          <a:xfrm>
            <a:off x="685800" y="1143000"/>
            <a:ext cx="5485680" cy="3085560"/>
          </a:xfrm>
          <a:prstGeom prst="rect">
            <a:avLst/>
          </a:prstGeom>
          <a:ln w="0">
            <a:noFill/>
          </a:ln>
        </p:spPr>
      </p:sp>
      <p:sp>
        <p:nvSpPr>
          <p:cNvPr id="474"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475" name="PlaceHolder 3"/>
          <p:cNvSpPr>
            <a:spLocks noGrp="1"/>
          </p:cNvSpPr>
          <p:nvPr>
            <p:ph type="sldNum" idx="51"/>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PlaceHolder 1"/>
          <p:cNvSpPr>
            <a:spLocks noGrp="1"/>
          </p:cNvSpPr>
          <p:nvPr>
            <p:ph type="sldImg"/>
          </p:nvPr>
        </p:nvSpPr>
        <p:spPr>
          <a:xfrm>
            <a:off x="685800" y="1143000"/>
            <a:ext cx="5485680" cy="3085560"/>
          </a:xfrm>
          <a:prstGeom prst="rect">
            <a:avLst/>
          </a:prstGeom>
          <a:ln w="0">
            <a:noFill/>
          </a:ln>
        </p:spPr>
      </p:sp>
      <p:sp>
        <p:nvSpPr>
          <p:cNvPr id="636"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637" name="PlaceHolder 3"/>
          <p:cNvSpPr>
            <a:spLocks noGrp="1"/>
          </p:cNvSpPr>
          <p:nvPr>
            <p:ph type="sldNum" idx="105"/>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PlaceHolder 1"/>
          <p:cNvSpPr>
            <a:spLocks noGrp="1"/>
          </p:cNvSpPr>
          <p:nvPr>
            <p:ph type="sldImg"/>
          </p:nvPr>
        </p:nvSpPr>
        <p:spPr>
          <a:xfrm>
            <a:off x="685800" y="1143000"/>
            <a:ext cx="5485680" cy="3085560"/>
          </a:xfrm>
          <a:prstGeom prst="rect">
            <a:avLst/>
          </a:prstGeom>
          <a:ln w="0">
            <a:noFill/>
          </a:ln>
        </p:spPr>
      </p:sp>
      <p:sp>
        <p:nvSpPr>
          <p:cNvPr id="639"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640" name="PlaceHolder 3"/>
          <p:cNvSpPr>
            <a:spLocks noGrp="1"/>
          </p:cNvSpPr>
          <p:nvPr>
            <p:ph type="sldNum" idx="106"/>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PlaceHolder 1"/>
          <p:cNvSpPr>
            <a:spLocks noGrp="1"/>
          </p:cNvSpPr>
          <p:nvPr>
            <p:ph type="sldImg"/>
          </p:nvPr>
        </p:nvSpPr>
        <p:spPr>
          <a:xfrm>
            <a:off x="685800" y="1143000"/>
            <a:ext cx="5485680" cy="3085560"/>
          </a:xfrm>
          <a:prstGeom prst="rect">
            <a:avLst/>
          </a:prstGeom>
          <a:ln w="0">
            <a:noFill/>
          </a:ln>
        </p:spPr>
      </p:sp>
      <p:sp>
        <p:nvSpPr>
          <p:cNvPr id="642"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643" name="PlaceHolder 3"/>
          <p:cNvSpPr>
            <a:spLocks noGrp="1"/>
          </p:cNvSpPr>
          <p:nvPr>
            <p:ph type="sldNum" idx="107"/>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PlaceHolder 1"/>
          <p:cNvSpPr>
            <a:spLocks noGrp="1"/>
          </p:cNvSpPr>
          <p:nvPr>
            <p:ph type="sldImg"/>
          </p:nvPr>
        </p:nvSpPr>
        <p:spPr>
          <a:xfrm>
            <a:off x="685800" y="1143000"/>
            <a:ext cx="5485680" cy="3085560"/>
          </a:xfrm>
          <a:prstGeom prst="rect">
            <a:avLst/>
          </a:prstGeom>
          <a:ln w="0">
            <a:noFill/>
          </a:ln>
        </p:spPr>
      </p:sp>
      <p:sp>
        <p:nvSpPr>
          <p:cNvPr id="645"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646" name="PlaceHolder 3"/>
          <p:cNvSpPr>
            <a:spLocks noGrp="1"/>
          </p:cNvSpPr>
          <p:nvPr>
            <p:ph type="sldNum" idx="108"/>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PlaceHolder 1"/>
          <p:cNvSpPr>
            <a:spLocks noGrp="1"/>
          </p:cNvSpPr>
          <p:nvPr>
            <p:ph type="sldImg"/>
          </p:nvPr>
        </p:nvSpPr>
        <p:spPr>
          <a:xfrm>
            <a:off x="685800" y="1143000"/>
            <a:ext cx="5485680" cy="3085560"/>
          </a:xfrm>
          <a:prstGeom prst="rect">
            <a:avLst/>
          </a:prstGeom>
          <a:ln w="0">
            <a:noFill/>
          </a:ln>
        </p:spPr>
      </p:sp>
      <p:sp>
        <p:nvSpPr>
          <p:cNvPr id="648"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649" name="PlaceHolder 3"/>
          <p:cNvSpPr>
            <a:spLocks noGrp="1"/>
          </p:cNvSpPr>
          <p:nvPr>
            <p:ph type="sldNum" idx="109"/>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PlaceHolder 1"/>
          <p:cNvSpPr>
            <a:spLocks noGrp="1"/>
          </p:cNvSpPr>
          <p:nvPr>
            <p:ph type="sldImg"/>
          </p:nvPr>
        </p:nvSpPr>
        <p:spPr>
          <a:xfrm>
            <a:off x="685800" y="1143000"/>
            <a:ext cx="5485680" cy="3085560"/>
          </a:xfrm>
          <a:prstGeom prst="rect">
            <a:avLst/>
          </a:prstGeom>
          <a:ln w="0">
            <a:noFill/>
          </a:ln>
        </p:spPr>
      </p:sp>
      <p:sp>
        <p:nvSpPr>
          <p:cNvPr id="477"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478" name="PlaceHolder 3"/>
          <p:cNvSpPr>
            <a:spLocks noGrp="1"/>
          </p:cNvSpPr>
          <p:nvPr>
            <p:ph type="sldNum" idx="52"/>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PlaceHolder 1"/>
          <p:cNvSpPr>
            <a:spLocks noGrp="1"/>
          </p:cNvSpPr>
          <p:nvPr>
            <p:ph type="sldImg"/>
          </p:nvPr>
        </p:nvSpPr>
        <p:spPr>
          <a:xfrm>
            <a:off x="685800" y="1143000"/>
            <a:ext cx="5485680" cy="3085560"/>
          </a:xfrm>
          <a:prstGeom prst="rect">
            <a:avLst/>
          </a:prstGeom>
          <a:ln w="0">
            <a:noFill/>
          </a:ln>
        </p:spPr>
      </p:sp>
      <p:sp>
        <p:nvSpPr>
          <p:cNvPr id="480"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481" name="PlaceHolder 3"/>
          <p:cNvSpPr>
            <a:spLocks noGrp="1"/>
          </p:cNvSpPr>
          <p:nvPr>
            <p:ph type="sldNum" idx="53"/>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laceHolder 1"/>
          <p:cNvSpPr>
            <a:spLocks noGrp="1"/>
          </p:cNvSpPr>
          <p:nvPr>
            <p:ph type="sldImg"/>
          </p:nvPr>
        </p:nvSpPr>
        <p:spPr>
          <a:xfrm>
            <a:off x="685800" y="1143000"/>
            <a:ext cx="5485680" cy="3085560"/>
          </a:xfrm>
          <a:prstGeom prst="rect">
            <a:avLst/>
          </a:prstGeom>
          <a:ln w="0">
            <a:noFill/>
          </a:ln>
        </p:spPr>
      </p:sp>
      <p:sp>
        <p:nvSpPr>
          <p:cNvPr id="483" name="PlaceHolder 2"/>
          <p:cNvSpPr>
            <a:spLocks noGrp="1"/>
          </p:cNvSpPr>
          <p:nvPr>
            <p:ph type="body"/>
          </p:nvPr>
        </p:nvSpPr>
        <p:spPr>
          <a:xfrm>
            <a:off x="685800" y="4400640"/>
            <a:ext cx="5485680" cy="3599640"/>
          </a:xfrm>
          <a:prstGeom prst="rect">
            <a:avLst/>
          </a:prstGeom>
          <a:noFill/>
          <a:ln w="0">
            <a:noFill/>
          </a:ln>
        </p:spPr>
        <p:txBody>
          <a:bodyPr lIns="91440" tIns="45720" rIns="91440" bIns="45720" anchor="t">
            <a:noAutofit/>
          </a:bodyPr>
          <a:p>
            <a:pPr marL="215900" indent="-215900">
              <a:buNone/>
            </a:pPr>
            <a:endParaRPr lang="en-US" sz="1800" b="0" strike="noStrike" spc="-1">
              <a:solidFill>
                <a:srgbClr val="000000"/>
              </a:solidFill>
              <a:latin typeface="Arial" panose="020B0604020202020204"/>
            </a:endParaRPr>
          </a:p>
        </p:txBody>
      </p:sp>
      <p:sp>
        <p:nvSpPr>
          <p:cNvPr id="484" name="PlaceHolder 3"/>
          <p:cNvSpPr>
            <a:spLocks noGrp="1"/>
          </p:cNvSpPr>
          <p:nvPr>
            <p:ph type="sldNum" idx="54"/>
          </p:nvPr>
        </p:nvSpPr>
        <p:spPr>
          <a:xfrm>
            <a:off x="3884760" y="8685360"/>
            <a:ext cx="2971080" cy="457920"/>
          </a:xfrm>
          <a:prstGeom prst="rect">
            <a:avLst/>
          </a:prstGeom>
          <a:noFill/>
          <a:ln w="0">
            <a:noFill/>
          </a:ln>
        </p:spPr>
        <p:txBody>
          <a:bodyPr lIns="91440" tIns="45720" rIns="91440" bIns="45720" anchor="b">
            <a:noAutofit/>
          </a:bodyPr>
          <a:p>
            <a:pPr indent="0">
              <a:buNone/>
            </a:pPr>
            <a:endParaRPr lang="en-US" sz="1400" b="0" strike="noStrike" spc="-1">
              <a:solidFill>
                <a:srgbClr val="000000"/>
              </a:solidFill>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p>
            <a:pPr indent="0" algn="ctr">
              <a:buNone/>
            </a:pPr>
            <a:endParaRPr lang="en-US" sz="4400" b="0" strike="noStrike" spc="-1">
              <a:solidFill>
                <a:srgbClr val="000000"/>
              </a:solidFill>
              <a:latin typeface="Arial" panose="020B0604020202020204"/>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p>
            <a:pPr indent="0" algn="ctr">
              <a:buNone/>
            </a:pPr>
            <a:endParaRPr lang="en-US" sz="3200" b="0" strike="noStrike" spc="-1">
              <a:solidFill>
                <a:srgbClr val="000000"/>
              </a:solidFill>
              <a:latin typeface="Arial" panose="020B0604020202020204"/>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標題 2 投影片">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p>
            <a:pPr indent="0" algn="ctr">
              <a:buNone/>
            </a:pPr>
            <a:endParaRPr lang="en-US" sz="4400" b="0" strike="noStrike" spc="-1">
              <a:solidFill>
                <a:srgbClr val="FFFFFF"/>
              </a:solidFill>
              <a:latin typeface="Arial" panose="020B0604020202020204"/>
            </a:endParaRPr>
          </a:p>
        </p:txBody>
      </p:sp>
      <p:sp>
        <p:nvSpPr>
          <p:cNvPr id="50"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p>
            <a:pPr indent="0" algn="ctr">
              <a:buNone/>
            </a:pPr>
            <a:endParaRPr lang="en-US" sz="3200" b="0" strike="noStrike" spc="-1">
              <a:solidFill>
                <a:srgbClr val="FFFFFF"/>
              </a:solidFill>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只有標題">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p>
            <a:r>
              <a:t>Footer</a:t>
            </a:r>
          </a:p>
        </p:txBody>
      </p:sp>
      <p:sp>
        <p:nvSpPr>
          <p:cNvPr id="3" name="PlaceHolder 2"/>
          <p:cNvSpPr>
            <a:spLocks noGrp="1"/>
          </p:cNvSpPr>
          <p:nvPr>
            <p:ph type="sldNum" idx="19"/>
          </p:nvPr>
        </p:nvSpPr>
        <p:spPr/>
        <p:txBody>
          <a:bodyPr/>
          <a:p>
            <a:fld id="{4F73BA82-644F-435C-9DB0-0B42A2912E85}" type="slidenum">
              <a:rPr/>
            </a:fld>
            <a:endParaRPr/>
          </a:p>
        </p:txBody>
      </p:sp>
      <p:sp>
        <p:nvSpPr>
          <p:cNvPr id="4" name="PlaceHolder 3"/>
          <p:cNvSpPr>
            <a:spLocks noGrp="1"/>
          </p:cNvSpPr>
          <p:nvPr>
            <p:ph type="dt" idx="20"/>
          </p:nvPr>
        </p:nvSpPr>
        <p:spPr/>
        <p:txBody>
          <a:bodyPr/>
          <a:p>
            <a:endParaRPr lang="zh-TW"/>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標題及內容">
    <p:spTree>
      <p:nvGrpSpPr>
        <p:cNvPr id="1" name=""/>
        <p:cNvGrpSpPr/>
        <p:nvPr/>
      </p:nvGrpSpPr>
      <p:grpSpPr>
        <a:xfrm>
          <a:off x="0" y="0"/>
          <a:ext cx="0" cy="0"/>
          <a:chOff x="0" y="0"/>
          <a:chExt cx="0" cy="0"/>
        </a:xfrm>
      </p:grpSpPr>
      <p:sp>
        <p:nvSpPr>
          <p:cNvPr id="2" name="PlaceHolder 1"/>
          <p:cNvSpPr>
            <a:spLocks noGrp="1"/>
          </p:cNvSpPr>
          <p:nvPr>
            <p:ph type="ftr" idx="21"/>
          </p:nvPr>
        </p:nvSpPr>
        <p:spPr/>
        <p:txBody>
          <a:bodyPr/>
          <a:p>
            <a:r>
              <a:t>Footer</a:t>
            </a:r>
          </a:p>
        </p:txBody>
      </p:sp>
      <p:sp>
        <p:nvSpPr>
          <p:cNvPr id="3" name="PlaceHolder 2"/>
          <p:cNvSpPr>
            <a:spLocks noGrp="1"/>
          </p:cNvSpPr>
          <p:nvPr>
            <p:ph type="sldNum" idx="22"/>
          </p:nvPr>
        </p:nvSpPr>
        <p:spPr/>
        <p:txBody>
          <a:bodyPr/>
          <a:p>
            <a:fld id="{661AEDF1-38C6-4E03-998D-7DE40AC15F11}" type="slidenum">
              <a:rPr/>
            </a:fld>
            <a:endParaRPr/>
          </a:p>
        </p:txBody>
      </p:sp>
      <p:sp>
        <p:nvSpPr>
          <p:cNvPr id="4" name="PlaceHolder 3"/>
          <p:cNvSpPr>
            <a:spLocks noGrp="1"/>
          </p:cNvSpPr>
          <p:nvPr>
            <p:ph type="dt" idx="23"/>
          </p:nvPr>
        </p:nvSpPr>
        <p:spPr/>
        <p:txBody>
          <a:bodyPr/>
          <a:p>
            <a:endParaRPr lang="zh-TW"/>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章節標題">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p>
            <a:pPr indent="0" algn="ctr">
              <a:buNone/>
            </a:pPr>
            <a:endParaRPr lang="en-US" sz="4400" b="0" strike="noStrike" spc="-1">
              <a:solidFill>
                <a:srgbClr val="FFFFFF"/>
              </a:solidFill>
              <a:latin typeface="Arial" panose="020B0604020202020204"/>
            </a:endParaRPr>
          </a:p>
        </p:txBody>
      </p:sp>
      <p:sp>
        <p:nvSpPr>
          <p:cNvPr id="7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p>
            <a:pPr indent="0" algn="ctr">
              <a:buNone/>
            </a:pPr>
            <a:endParaRPr lang="en-US" sz="3200" b="0" strike="noStrike" spc="-1">
              <a:solidFill>
                <a:srgbClr val="FFFFFF"/>
              </a:solidFill>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p>
            <a:pPr indent="0" algn="ctr">
              <a:buNone/>
            </a:pPr>
            <a:endParaRPr lang="en-US" sz="4400" b="0" strike="noStrike" spc="-1">
              <a:solidFill>
                <a:srgbClr val="000000"/>
              </a:solidFill>
              <a:latin typeface="Arial" panose="020B0604020202020204"/>
            </a:endParaRPr>
          </a:p>
        </p:txBody>
      </p:sp>
      <p:sp>
        <p:nvSpPr>
          <p:cNvPr id="83"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p>
            <a:pPr indent="0">
              <a:spcBef>
                <a:spcPts val="1415"/>
              </a:spcBef>
              <a:buNone/>
            </a:pPr>
            <a:endParaRPr lang="en-US" sz="3200" b="0" strike="noStrike" spc="-1">
              <a:solidFill>
                <a:srgbClr val="000000"/>
              </a:solidFill>
              <a:latin typeface="Arial" panose="020B0604020202020204"/>
            </a:endParaRPr>
          </a:p>
        </p:txBody>
      </p:sp>
      <p:sp>
        <p:nvSpPr>
          <p:cNvPr id="4" name="PlaceHolder 3"/>
          <p:cNvSpPr>
            <a:spLocks noGrp="1"/>
          </p:cNvSpPr>
          <p:nvPr>
            <p:ph type="sldNum" idx="24"/>
          </p:nvPr>
        </p:nvSpPr>
        <p:spPr/>
        <p:txBody>
          <a:bodyPr/>
          <a:p>
            <a:fld id="{F07A7A16-B2D3-43D8-9FCC-E491AD3F3C8C}" type="slidenum">
              <a:rPr/>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3_標題投影片">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A1F2DE77-4756-4566-A580-A70A0FCFA134}" type="slidenum">
              <a:rPr/>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3_標題與內容">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p>
            <a:pPr indent="0" algn="ctr">
              <a:buNone/>
            </a:pPr>
            <a:endParaRPr lang="en-US" sz="4400" b="0" strike="noStrike" spc="-1">
              <a:solidFill>
                <a:srgbClr val="FFFFFF"/>
              </a:solidFill>
              <a:latin typeface="Arial" panose="020B0604020202020204"/>
            </a:endParaRPr>
          </a:p>
        </p:txBody>
      </p:sp>
      <p:sp>
        <p:nvSpPr>
          <p:cNvPr id="96"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p>
            <a:pPr indent="0">
              <a:spcBef>
                <a:spcPts val="1415"/>
              </a:spcBef>
              <a:buNone/>
            </a:pPr>
            <a:endParaRPr lang="en-US" sz="3200" b="0" strike="noStrike" spc="-1">
              <a:solidFill>
                <a:srgbClr val="FFFFFF"/>
              </a:solidFill>
              <a:latin typeface="Arial" panose="020B0604020202020204"/>
            </a:endParaRPr>
          </a:p>
        </p:txBody>
      </p:sp>
      <p:sp>
        <p:nvSpPr>
          <p:cNvPr id="4" name="PlaceHolder 3"/>
          <p:cNvSpPr>
            <a:spLocks noGrp="1"/>
          </p:cNvSpPr>
          <p:nvPr>
            <p:ph type="ftr" idx="27"/>
          </p:nvPr>
        </p:nvSpPr>
        <p:spPr/>
        <p:txBody>
          <a:bodyPr/>
          <a:p>
            <a:r>
              <a:t>Footer</a:t>
            </a:r>
          </a:p>
        </p:txBody>
      </p:sp>
      <p:sp>
        <p:nvSpPr>
          <p:cNvPr id="5" name="PlaceHolder 4"/>
          <p:cNvSpPr>
            <a:spLocks noGrp="1"/>
          </p:cNvSpPr>
          <p:nvPr>
            <p:ph type="sldNum" idx="28"/>
          </p:nvPr>
        </p:nvSpPr>
        <p:spPr/>
        <p:txBody>
          <a:bodyPr/>
          <a:p>
            <a:fld id="{967267CA-4764-4434-8407-CC9D4E23FFB2}" type="slidenum">
              <a:rPr/>
            </a:fld>
            <a:endParaRPr/>
          </a:p>
        </p:txBody>
      </p:sp>
      <p:sp>
        <p:nvSpPr>
          <p:cNvPr id="6" name="PlaceHolder 5"/>
          <p:cNvSpPr>
            <a:spLocks noGrp="1"/>
          </p:cNvSpPr>
          <p:nvPr>
            <p:ph type="dt" idx="29"/>
          </p:nvPr>
        </p:nvSpPr>
        <p:spPr/>
        <p:txBody>
          <a:bodyPr/>
          <a:p>
            <a:endParaRPr lang="zh-TW"/>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兩項內容">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p>
            <a:pPr indent="0" algn="ctr">
              <a:buNone/>
            </a:pPr>
            <a:endParaRPr lang="en-US" sz="4400" b="0" strike="noStrike" spc="-1">
              <a:solidFill>
                <a:srgbClr val="000000"/>
              </a:solidFill>
              <a:latin typeface="Arial" panose="020B0604020202020204"/>
            </a:endParaRPr>
          </a:p>
        </p:txBody>
      </p:sp>
      <p:sp>
        <p:nvSpPr>
          <p:cNvPr id="10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p>
            <a:pPr indent="0">
              <a:spcBef>
                <a:spcPts val="1415"/>
              </a:spcBef>
              <a:buNone/>
            </a:pPr>
            <a:endParaRPr lang="en-US" sz="3200" b="0" strike="noStrike" spc="-1">
              <a:solidFill>
                <a:srgbClr val="000000"/>
              </a:solidFill>
              <a:latin typeface="Arial" panose="020B0604020202020204"/>
            </a:endParaRPr>
          </a:p>
        </p:txBody>
      </p:sp>
      <p:sp>
        <p:nvSpPr>
          <p:cNvPr id="10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p>
            <a:pPr indent="0">
              <a:spcBef>
                <a:spcPts val="1415"/>
              </a:spcBef>
              <a:buNone/>
            </a:pPr>
            <a:endParaRPr lang="en-US" sz="3200" b="0" strike="noStrike" spc="-1">
              <a:solidFill>
                <a:srgbClr val="000000"/>
              </a:solidFill>
              <a:latin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比較">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比較">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4_標題投影片">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12BF47E9-A08E-4AEE-B8DE-D91710D9E8C9}"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只有標題">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05CA7922-E3B6-459B-8AEE-99922E70FB3A}" type="slidenum">
              <a:rPr/>
            </a:fld>
            <a:endParaRPr/>
          </a:p>
        </p:txBody>
      </p:sp>
      <p:sp>
        <p:nvSpPr>
          <p:cNvPr id="4" name="PlaceHolder 3"/>
          <p:cNvSpPr>
            <a:spLocks noGrp="1"/>
          </p:cNvSpPr>
          <p:nvPr>
            <p:ph type="dt" idx="5"/>
          </p:nvPr>
        </p:nvSpPr>
        <p:spPr/>
        <p:txBody>
          <a:bodyPr/>
          <a:p>
            <a:endParaRPr lang="zh-TW"/>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p>
            <a:pPr indent="0" algn="ctr">
              <a:buNone/>
            </a:pPr>
            <a:endParaRPr lang="en-US" sz="4400" b="0" strike="noStrike" spc="-1">
              <a:solidFill>
                <a:srgbClr val="000000"/>
              </a:solidFill>
              <a:latin typeface="Arial" panose="020B0604020202020204"/>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7"/>
          </p:nvPr>
        </p:nvSpPr>
        <p:spPr/>
        <p:txBody>
          <a:bodyPr/>
          <a:p>
            <a:fld id="{F7CAAAD7-B88C-4845-9589-134DBD1E6B6E}" type="slidenum">
              <a:rPr/>
            </a:fld>
            <a:endParaRPr/>
          </a:p>
        </p:txBody>
      </p:sp>
      <p:sp>
        <p:nvSpPr>
          <p:cNvPr id="5" name="PlaceHolder 4"/>
          <p:cNvSpPr>
            <a:spLocks noGrp="1"/>
          </p:cNvSpPr>
          <p:nvPr>
            <p:ph type="dt" idx="8"/>
          </p:nvPr>
        </p:nvSpPr>
        <p:spPr/>
        <p:txBody>
          <a:bodyPr/>
          <a:p>
            <a:endParaRPr lang="zh-TW"/>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
        <p:nvSpPr>
          <p:cNvPr id="3" name="PlaceHolder 2"/>
          <p:cNvSpPr>
            <a:spLocks noGrp="1"/>
          </p:cNvSpPr>
          <p:nvPr>
            <p:ph type="sldNum" idx="10"/>
          </p:nvPr>
        </p:nvSpPr>
        <p:spPr/>
        <p:txBody>
          <a:bodyPr/>
          <a:p>
            <a:fld id="{E64A68C1-2EBB-4253-917E-F901C4694AE4}" type="slidenum">
              <a:rPr/>
            </a:fld>
            <a:endParaRPr/>
          </a:p>
        </p:txBody>
      </p:sp>
      <p:sp>
        <p:nvSpPr>
          <p:cNvPr id="4" name="PlaceHolder 3"/>
          <p:cNvSpPr>
            <a:spLocks noGrp="1"/>
          </p:cNvSpPr>
          <p:nvPr>
            <p:ph type="dt" idx="11"/>
          </p:nvPr>
        </p:nvSpPr>
        <p:spPr/>
        <p:txBody>
          <a:bodyPr/>
          <a:p>
            <a:endParaRPr lang="zh-TW"/>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含標題的內容">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p>
            <a:r>
              <a:t>Footer</a:t>
            </a:r>
          </a:p>
        </p:txBody>
      </p:sp>
      <p:sp>
        <p:nvSpPr>
          <p:cNvPr id="3" name="PlaceHolder 2"/>
          <p:cNvSpPr>
            <a:spLocks noGrp="1"/>
          </p:cNvSpPr>
          <p:nvPr>
            <p:ph type="sldNum" idx="13"/>
          </p:nvPr>
        </p:nvSpPr>
        <p:spPr/>
        <p:txBody>
          <a:bodyPr/>
          <a:p>
            <a:fld id="{A1825697-2740-4628-97C7-BED945946F73}" type="slidenum">
              <a:rPr/>
            </a:fld>
            <a:endParaRPr/>
          </a:p>
        </p:txBody>
      </p:sp>
      <p:sp>
        <p:nvSpPr>
          <p:cNvPr id="4" name="PlaceHolder 3"/>
          <p:cNvSpPr>
            <a:spLocks noGrp="1"/>
          </p:cNvSpPr>
          <p:nvPr>
            <p:ph type="dt" idx="14"/>
          </p:nvPr>
        </p:nvSpPr>
        <p:spPr/>
        <p:txBody>
          <a:bodyPr/>
          <a:p>
            <a:endParaRPr lang="zh-TW"/>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含標題的圖片">
    <p:spTree>
      <p:nvGrpSpPr>
        <p:cNvPr id="1" name=""/>
        <p:cNvGrpSpPr/>
        <p:nvPr/>
      </p:nvGrpSpPr>
      <p:grpSpPr>
        <a:xfrm>
          <a:off x="0" y="0"/>
          <a:ext cx="0" cy="0"/>
          <a:chOff x="0" y="0"/>
          <a:chExt cx="0" cy="0"/>
        </a:xfrm>
      </p:grpSpPr>
      <p:sp>
        <p:nvSpPr>
          <p:cNvPr id="2" name="PlaceHolder 1"/>
          <p:cNvSpPr>
            <a:spLocks noGrp="1"/>
          </p:cNvSpPr>
          <p:nvPr>
            <p:ph type="ftr" idx="15"/>
          </p:nvPr>
        </p:nvSpPr>
        <p:spPr/>
        <p:txBody>
          <a:bodyPr/>
          <a:p>
            <a:r>
              <a:t>Footer</a:t>
            </a:r>
          </a:p>
        </p:txBody>
      </p:sp>
      <p:sp>
        <p:nvSpPr>
          <p:cNvPr id="3" name="PlaceHolder 2"/>
          <p:cNvSpPr>
            <a:spLocks noGrp="1"/>
          </p:cNvSpPr>
          <p:nvPr>
            <p:ph type="sldNum" idx="16"/>
          </p:nvPr>
        </p:nvSpPr>
        <p:spPr/>
        <p:txBody>
          <a:bodyPr/>
          <a:p>
            <a:fld id="{8055828A-9ADC-478A-9069-7A62F4C214B1}" type="slidenum">
              <a:rPr/>
            </a:fld>
            <a:endParaRPr/>
          </a:p>
        </p:txBody>
      </p:sp>
      <p:sp>
        <p:nvSpPr>
          <p:cNvPr id="4" name="PlaceHolder 3"/>
          <p:cNvSpPr>
            <a:spLocks noGrp="1"/>
          </p:cNvSpPr>
          <p:nvPr>
            <p:ph type="dt" idx="17"/>
          </p:nvPr>
        </p:nvSpPr>
        <p:spPr/>
        <p:txBody>
          <a:bodyPr/>
          <a:p>
            <a:endParaRPr lang="zh-TW"/>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0" name="直線接點​​(S) 10"/>
          <p:cNvCxnSpPr/>
          <p:nvPr/>
        </p:nvCxnSpPr>
        <p:spPr>
          <a:xfrm>
            <a:off x="715680" y="1113840"/>
            <a:ext cx="720" cy="5736240"/>
          </a:xfrm>
          <a:prstGeom prst="straightConnector1">
            <a:avLst/>
          </a:prstGeom>
          <a:ln w="25400" cap="sq">
            <a:solidFill>
              <a:srgbClr val="243FFF"/>
            </a:solidFill>
            <a:bevel/>
          </a:ln>
        </p:spPr>
      </p:cxnSp>
      <p:sp>
        <p:nvSpPr>
          <p:cNvPr id="2" name="PlaceHolder 1"/>
          <p:cNvSpPr>
            <a:spLocks noGrp="1"/>
          </p:cNvSpPr>
          <p:nvPr>
            <p:ph type="title"/>
          </p:nvPr>
        </p:nvSpPr>
        <p:spPr>
          <a:xfrm>
            <a:off x="5760720" y="585360"/>
            <a:ext cx="5275440" cy="2276280"/>
          </a:xfrm>
          <a:prstGeom prst="rect">
            <a:avLst/>
          </a:prstGeom>
          <a:noFill/>
          <a:ln w="0">
            <a:noFill/>
          </a:ln>
        </p:spPr>
        <p:txBody>
          <a:bodyPr lIns="0" tIns="0" rIns="0" bIns="0" anchor="ctr">
            <a:noAutofit/>
          </a:bodyPr>
          <a:p>
            <a:pPr indent="0">
              <a:buNone/>
            </a:pPr>
            <a:r>
              <a:rPr lang="zh-TW" sz="1800" b="0" strike="noStrike" spc="-1">
                <a:solidFill>
                  <a:srgbClr val="000000"/>
                </a:solidFill>
                <a:latin typeface="Arial" panose="020B0604020202020204"/>
              </a:rPr>
              <a:t>請按這裡編輯題名文字格式</a:t>
            </a:r>
            <a:endParaRPr lang="en-US" sz="18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243FFF"/>
            </a:gs>
            <a:gs pos="100000">
              <a:srgbClr val="FF9022"/>
            </a:gs>
          </a:gsLst>
          <a:lin ang="2700000"/>
        </a:gradFill>
        <a:effectLst/>
      </p:bgPr>
    </p:bg>
    <p:spTree>
      <p:nvGrpSpPr>
        <p:cNvPr id="1" name=""/>
        <p:cNvGrpSpPr/>
        <p:nvPr/>
      </p:nvGrpSpPr>
      <p:grpSpPr>
        <a:xfrm>
          <a:off x="0" y="0"/>
          <a:ext cx="0" cy="0"/>
          <a:chOff x="0" y="0"/>
          <a:chExt cx="0" cy="0"/>
        </a:xfrm>
      </p:grpSpPr>
      <p:cxnSp>
        <p:nvCxnSpPr>
          <p:cNvPr id="43" name="直線接點​​(S) 8"/>
          <p:cNvCxnSpPr/>
          <p:nvPr/>
        </p:nvCxnSpPr>
        <p:spPr>
          <a:xfrm>
            <a:off x="1301040" y="3496320"/>
            <a:ext cx="720" cy="3353400"/>
          </a:xfrm>
          <a:prstGeom prst="straightConnector1">
            <a:avLst/>
          </a:prstGeom>
          <a:ln w="25400" cap="sq">
            <a:solidFill>
              <a:srgbClr val="FFFFFF"/>
            </a:solidFill>
            <a:bevel/>
          </a:ln>
        </p:spPr>
      </p:cxnSp>
      <p:sp>
        <p:nvSpPr>
          <p:cNvPr id="44" name="圖形 12"/>
          <p:cNvSpPr/>
          <p:nvPr/>
        </p:nvSpPr>
        <p:spPr>
          <a:xfrm>
            <a:off x="8217720" y="2973960"/>
            <a:ext cx="90360" cy="90360"/>
          </a:xfrm>
          <a:custGeom>
            <a:avLst/>
            <a:gdLst>
              <a:gd name="textAreaLeft" fmla="*/ 0 w 90360"/>
              <a:gd name="textAreaRight" fmla="*/ 91080 w 90360"/>
              <a:gd name="textAreaTop" fmla="*/ 0 h 90360"/>
              <a:gd name="textAreaBottom" fmla="*/ 91080 h 90360"/>
            </a:gdLst>
            <a:ahLst/>
            <a:cxn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0">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45" name="圖形 13"/>
          <p:cNvSpPr/>
          <p:nvPr/>
        </p:nvSpPr>
        <p:spPr>
          <a:xfrm>
            <a:off x="7859160" y="2744640"/>
            <a:ext cx="138240" cy="138240"/>
          </a:xfrm>
          <a:custGeom>
            <a:avLst/>
            <a:gdLst>
              <a:gd name="textAreaLeft" fmla="*/ 0 w 138240"/>
              <a:gd name="textAreaRight" fmla="*/ 138960 w 138240"/>
              <a:gd name="textAreaTop" fmla="*/ 0 h 138240"/>
              <a:gd name="textAreaBottom" fmla="*/ 138960 h 138240"/>
            </a:gdLst>
            <a:ahLst/>
            <a:cxnLst/>
            <a:rect l="textAreaLeft" t="textAreaTop" r="textAreaRight" b="textAreaBottom"/>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46" name="圖形 15"/>
          <p:cNvSpPr/>
          <p:nvPr/>
        </p:nvSpPr>
        <p:spPr>
          <a:xfrm>
            <a:off x="7843320" y="3198240"/>
            <a:ext cx="127080" cy="127080"/>
          </a:xfrm>
          <a:custGeom>
            <a:avLst/>
            <a:gdLst>
              <a:gd name="textAreaLeft" fmla="*/ 0 w 127080"/>
              <a:gd name="textAreaRight" fmla="*/ 127800 w 127080"/>
              <a:gd name="textAreaTop" fmla="*/ 0 h 127080"/>
              <a:gd name="textAreaBottom" fmla="*/ 127800 h 127080"/>
            </a:gdLst>
            <a:ahLst/>
            <a:cxnLst/>
            <a:rect l="textAreaLeft" t="textAreaTop" r="textAreaRight" b="textAreaBottom"/>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47" name="PlaceHolder 1"/>
          <p:cNvSpPr>
            <a:spLocks noGrp="1"/>
          </p:cNvSpPr>
          <p:nvPr>
            <p:ph type="title"/>
          </p:nvPr>
        </p:nvSpPr>
        <p:spPr>
          <a:xfrm>
            <a:off x="5760720" y="585360"/>
            <a:ext cx="5275440" cy="2276280"/>
          </a:xfrm>
          <a:prstGeom prst="rect">
            <a:avLst/>
          </a:prstGeom>
          <a:noFill/>
          <a:ln w="0">
            <a:noFill/>
          </a:ln>
        </p:spPr>
        <p:txBody>
          <a:bodyPr lIns="0" tIns="0" rIns="0" bIns="0" anchor="ctr">
            <a:noAutofit/>
          </a:bodyPr>
          <a:p>
            <a:pPr indent="0">
              <a:buNone/>
            </a:pPr>
            <a:r>
              <a:rPr lang="zh-TW" sz="1800" b="0" strike="noStrike" spc="-1">
                <a:solidFill>
                  <a:srgbClr val="FFFFFF"/>
                </a:solidFill>
                <a:latin typeface="Arial" panose="020B0604020202020204"/>
              </a:rPr>
              <a:t>請按這裡編輯題名文字格式</a:t>
            </a:r>
            <a:endParaRPr lang="en-US" sz="1800" b="0" strike="noStrike" spc="-1">
              <a:solidFill>
                <a:srgbClr val="FFFFFF"/>
              </a:solidFill>
              <a:latin typeface="Arial" panose="020B0604020202020204"/>
            </a:endParaRPr>
          </a:p>
        </p:txBody>
      </p:sp>
      <p:sp>
        <p:nvSpPr>
          <p:cNvPr id="48"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zh-TW" sz="3200" b="0" strike="noStrike" spc="-1">
                <a:solidFill>
                  <a:srgbClr val="FFFFFF"/>
                </a:solidFill>
                <a:latin typeface="Arial" panose="020B0604020202020204"/>
              </a:rPr>
              <a:t>請按這裡編輯大綱文字格式</a:t>
            </a:r>
            <a:endParaRPr lang="en-US" sz="3200" b="0" strike="noStrike" spc="-1">
              <a:solidFill>
                <a:srgbClr val="FFFFFF"/>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zh-TW" sz="2800" b="0" strike="noStrike" spc="-1">
                <a:solidFill>
                  <a:srgbClr val="FFFFFF"/>
                </a:solidFill>
                <a:latin typeface="Arial" panose="020B0604020202020204"/>
              </a:rPr>
              <a:t>第二個大綱層次</a:t>
            </a:r>
            <a:endParaRPr lang="en-US" sz="2800" b="0" strike="noStrike" spc="-1">
              <a:solidFill>
                <a:srgbClr val="FFFFFF"/>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zh-TW" sz="2400" b="0" strike="noStrike" spc="-1">
                <a:solidFill>
                  <a:srgbClr val="FFFFFF"/>
                </a:solidFill>
                <a:latin typeface="Arial" panose="020B0604020202020204"/>
              </a:rPr>
              <a:t>第三個大綱層次</a:t>
            </a:r>
            <a:endParaRPr lang="en-US" sz="2400" b="0" strike="noStrike" spc="-1">
              <a:solidFill>
                <a:srgbClr val="FFFFFF"/>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zh-TW" sz="2000" b="0" strike="noStrike" spc="-1">
                <a:solidFill>
                  <a:srgbClr val="FFFFFF"/>
                </a:solidFill>
                <a:latin typeface="Arial" panose="020B0604020202020204"/>
              </a:rPr>
              <a:t>第四個大綱層次</a:t>
            </a:r>
            <a:endParaRPr lang="en-US" sz="2000" b="0" strike="noStrike" spc="-1">
              <a:solidFill>
                <a:srgbClr val="FFFFFF"/>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zh-TW" sz="2000" b="0" strike="noStrike" spc="-1">
                <a:solidFill>
                  <a:srgbClr val="FFFFFF"/>
                </a:solidFill>
                <a:latin typeface="Arial" panose="020B0604020202020204"/>
              </a:rPr>
              <a:t>第五個大綱層次</a:t>
            </a:r>
            <a:endParaRPr lang="en-US" sz="2000" b="0" strike="noStrike" spc="-1">
              <a:solidFill>
                <a:srgbClr val="FFFFFF"/>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zh-TW" sz="2000" b="0" strike="noStrike" spc="-1">
                <a:solidFill>
                  <a:srgbClr val="FFFFFF"/>
                </a:solidFill>
                <a:latin typeface="Arial" panose="020B0604020202020204"/>
              </a:rPr>
              <a:t>第六個大綱層次</a:t>
            </a:r>
            <a:endParaRPr lang="en-US" sz="2000" b="0" strike="noStrike" spc="-1">
              <a:solidFill>
                <a:srgbClr val="FFFFFF"/>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zh-TW" sz="2000" b="0" strike="noStrike" spc="-1">
                <a:solidFill>
                  <a:srgbClr val="FFFFFF"/>
                </a:solidFill>
                <a:latin typeface="Arial" panose="020B0604020202020204"/>
              </a:rPr>
              <a:t>第七個大綱層次</a:t>
            </a:r>
            <a:endParaRPr lang="en-US" sz="2000" b="0" strike="noStrike" spc="-1">
              <a:solidFill>
                <a:srgbClr val="FFFFFF"/>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243FFF"/>
            </a:gs>
            <a:gs pos="100000">
              <a:srgbClr val="FF9022"/>
            </a:gs>
          </a:gsLst>
          <a:lin ang="8100000"/>
        </a:gradFill>
        <a:effectLst/>
      </p:bgPr>
    </p:bg>
    <p:spTree>
      <p:nvGrpSpPr>
        <p:cNvPr id="1" name=""/>
        <p:cNvGrpSpPr/>
        <p:nvPr/>
      </p:nvGrpSpPr>
      <p:grpSpPr>
        <a:xfrm>
          <a:off x="0" y="0"/>
          <a:ext cx="0" cy="0"/>
          <a:chOff x="0" y="0"/>
          <a:chExt cx="0" cy="0"/>
        </a:xfrm>
      </p:grpSpPr>
      <p:cxnSp>
        <p:nvCxnSpPr>
          <p:cNvPr id="51" name="直線接點​​(S) 13"/>
          <p:cNvCxnSpPr/>
          <p:nvPr/>
        </p:nvCxnSpPr>
        <p:spPr>
          <a:xfrm>
            <a:off x="856080" y="3502800"/>
            <a:ext cx="720" cy="3346920"/>
          </a:xfrm>
          <a:prstGeom prst="straightConnector1">
            <a:avLst/>
          </a:prstGeom>
          <a:ln w="25400" cap="sq">
            <a:solidFill>
              <a:srgbClr val="FFFFFF"/>
            </a:solidFill>
            <a:bevel/>
          </a:ln>
        </p:spPr>
      </p:cxnSp>
      <p:sp>
        <p:nvSpPr>
          <p:cNvPr id="52" name="圖形 12"/>
          <p:cNvSpPr/>
          <p:nvPr/>
        </p:nvSpPr>
        <p:spPr>
          <a:xfrm>
            <a:off x="4745520" y="2760120"/>
            <a:ext cx="90360" cy="90360"/>
          </a:xfrm>
          <a:custGeom>
            <a:avLst/>
            <a:gdLst>
              <a:gd name="textAreaLeft" fmla="*/ 0 w 90360"/>
              <a:gd name="textAreaRight" fmla="*/ 91080 w 90360"/>
              <a:gd name="textAreaTop" fmla="*/ 0 h 90360"/>
              <a:gd name="textAreaBottom" fmla="*/ 91080 h 90360"/>
            </a:gdLst>
            <a:ahLst/>
            <a:cxn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0">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53" name="圖形 13"/>
          <p:cNvSpPr/>
          <p:nvPr/>
        </p:nvSpPr>
        <p:spPr>
          <a:xfrm>
            <a:off x="4386600" y="2531160"/>
            <a:ext cx="138240" cy="138240"/>
          </a:xfrm>
          <a:custGeom>
            <a:avLst/>
            <a:gdLst>
              <a:gd name="textAreaLeft" fmla="*/ 0 w 138240"/>
              <a:gd name="textAreaRight" fmla="*/ 138960 w 138240"/>
              <a:gd name="textAreaTop" fmla="*/ 0 h 138240"/>
              <a:gd name="textAreaBottom" fmla="*/ 138960 h 138240"/>
            </a:gdLst>
            <a:ahLst/>
            <a:cxn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54" name="圖形 15"/>
          <p:cNvSpPr/>
          <p:nvPr/>
        </p:nvSpPr>
        <p:spPr>
          <a:xfrm>
            <a:off x="1670040" y="6031440"/>
            <a:ext cx="127080" cy="127080"/>
          </a:xfrm>
          <a:custGeom>
            <a:avLst/>
            <a:gdLst>
              <a:gd name="textAreaLeft" fmla="*/ 0 w 127080"/>
              <a:gd name="textAreaRight" fmla="*/ 127800 w 127080"/>
              <a:gd name="textAreaTop" fmla="*/ 0 h 127080"/>
              <a:gd name="textAreaBottom" fmla="*/ 127800 h 127080"/>
            </a:gdLst>
            <a:ahLst/>
            <a:cxn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55" name="PlaceHolder 1"/>
          <p:cNvSpPr>
            <a:spLocks noGrp="1"/>
          </p:cNvSpPr>
          <p:nvPr>
            <p:ph type="ftr" idx="18"/>
          </p:nvPr>
        </p:nvSpPr>
        <p:spPr>
          <a:xfrm rot="16200000">
            <a:off x="-548280" y="1938960"/>
            <a:ext cx="27882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200" b="1" strike="noStrike" cap="all" spc="94">
                <a:solidFill>
                  <a:schemeClr val="lt1">
                    <a:tint val="75000"/>
                  </a:schemeClr>
                </a:solidFill>
                <a:latin typeface="Microsoft JhengHei UI" panose="020B0604030504040204" charset="-120"/>
                <a:ea typeface="Microsoft JhengHei UI" panose="020B0604030504040204" charset="-120"/>
              </a:defRPr>
            </a:lvl1pPr>
          </a:lstStyle>
          <a:p>
            <a:pPr indent="0" algn="ctr" defTabSz="914400">
              <a:lnSpc>
                <a:spcPct val="100000"/>
              </a:lnSpc>
              <a:buNone/>
              <a:tabLst>
                <a:tab pos="0" algn="l"/>
              </a:tabLst>
            </a:pPr>
            <a:r>
              <a:rPr lang="en-US" sz="1200" b="1" strike="noStrike" cap="all" spc="94">
                <a:solidFill>
                  <a:schemeClr val="lt1">
                    <a:tint val="75000"/>
                  </a:schemeClr>
                </a:solidFill>
                <a:latin typeface="Microsoft JhengHei UI" panose="020B0604030504040204" charset="-120"/>
                <a:ea typeface="Microsoft JhengHei UI" panose="020B0604030504040204" charset="-120"/>
              </a:rPr>
              <a:t>&lt;頁尾&gt;</a:t>
            </a:r>
            <a:endParaRPr lang="en-US" sz="1200" b="0" strike="noStrike" spc="-1">
              <a:solidFill>
                <a:srgbClr val="FFFFFF"/>
              </a:solidFill>
              <a:latin typeface="Times New Roman" panose="02020603050405020304"/>
            </a:endParaRPr>
          </a:p>
        </p:txBody>
      </p:sp>
      <p:sp>
        <p:nvSpPr>
          <p:cNvPr id="56" name="PlaceHolder 2"/>
          <p:cNvSpPr>
            <a:spLocks noGrp="1"/>
          </p:cNvSpPr>
          <p:nvPr>
            <p:ph type="sldNum" idx="19"/>
          </p:nvPr>
        </p:nvSpPr>
        <p:spPr>
          <a:xfrm>
            <a:off x="8610480" y="201240"/>
            <a:ext cx="2742480" cy="364320"/>
          </a:xfrm>
          <a:prstGeom prst="rect">
            <a:avLst/>
          </a:prstGeom>
          <a:noFill/>
          <a:ln w="0">
            <a:noFill/>
          </a:ln>
        </p:spPr>
        <p:txBody>
          <a:bodyPr lIns="91440" tIns="45720" rIns="91440" bIns="45720" anchor="ctr">
            <a:noAutofit/>
          </a:bodyPr>
          <a:lstStyle>
            <a:lvl1pPr indent="0">
              <a:lnSpc>
                <a:spcPct val="100000"/>
              </a:lnSpc>
              <a:buNone/>
              <a:defRPr lang="en-US" sz="1400" b="0" strike="noStrike" spc="-1">
                <a:solidFill>
                  <a:srgbClr val="FFFFFF"/>
                </a:solidFill>
                <a:latin typeface="Times New Roman" panose="02020603050405020304"/>
              </a:defRPr>
            </a:lvl1pPr>
          </a:lstStyle>
          <a:p>
            <a:pPr indent="0">
              <a:lnSpc>
                <a:spcPct val="100000"/>
              </a:lnSpc>
              <a:buNone/>
            </a:pPr>
            <a:fld id="{69D23969-F79D-41DF-96A0-45F6C6BAF5F5}" type="slidenum">
              <a:rPr lang="en-US" sz="1400" b="0" strike="noStrike" spc="-1">
                <a:solidFill>
                  <a:srgbClr val="FFFFFF"/>
                </a:solidFill>
                <a:latin typeface="Times New Roman" panose="02020603050405020304"/>
              </a:rPr>
            </a:fld>
            <a:endParaRPr lang="en-US" sz="1400" b="0" strike="noStrike" spc="-1">
              <a:solidFill>
                <a:srgbClr val="FFFFFF"/>
              </a:solidFill>
              <a:latin typeface="Times New Roman" panose="02020603050405020304"/>
            </a:endParaRPr>
          </a:p>
        </p:txBody>
      </p:sp>
      <p:sp>
        <p:nvSpPr>
          <p:cNvPr id="57" name="PlaceHolder 3"/>
          <p:cNvSpPr>
            <a:spLocks noGrp="1"/>
          </p:cNvSpPr>
          <p:nvPr>
            <p:ph type="dt" idx="20"/>
          </p:nvPr>
        </p:nvSpPr>
        <p:spPr>
          <a:xfrm>
            <a:off x="658440" y="20124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FFFFFF"/>
                </a:solidFill>
                <a:latin typeface="Times New Roman" panose="02020603050405020304"/>
              </a:defRPr>
            </a:lvl1pPr>
          </a:lstStyle>
          <a:p>
            <a:pPr indent="0">
              <a:buNone/>
            </a:pPr>
            <a:r>
              <a:rPr lang="en-US" sz="1400" b="0" strike="noStrike" spc="-1">
                <a:solidFill>
                  <a:srgbClr val="FFFFFF"/>
                </a:solidFill>
                <a:latin typeface="Times New Roman" panose="02020603050405020304"/>
              </a:rPr>
              <a:t>&lt;日期/時間&gt;</a:t>
            </a:r>
            <a:endParaRPr lang="en-US" sz="1400" b="0" strike="noStrike" spc="-1">
              <a:solidFill>
                <a:srgbClr val="FFFFFF"/>
              </a:solidFill>
              <a:latin typeface="Times New Roman" panose="02020603050405020304"/>
            </a:endParaRPr>
          </a:p>
        </p:txBody>
      </p:sp>
      <p:sp>
        <p:nvSpPr>
          <p:cNvPr id="58"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p>
            <a:pPr indent="0" algn="ctr">
              <a:buNone/>
            </a:pPr>
            <a:r>
              <a:rPr lang="zh-TW" sz="4400" b="0" strike="noStrike" spc="-1">
                <a:solidFill>
                  <a:srgbClr val="FFFFFF"/>
                </a:solidFill>
                <a:latin typeface="Arial" panose="020B0604020202020204"/>
              </a:rPr>
              <a:t>請按這裡編輯題名文字格式</a:t>
            </a:r>
            <a:endParaRPr lang="en-US" sz="4400" b="0" strike="noStrike" spc="-1">
              <a:solidFill>
                <a:srgbClr val="FFFFFF"/>
              </a:solidFill>
              <a:latin typeface="Arial" panose="020B0604020202020204"/>
            </a:endParaRPr>
          </a:p>
        </p:txBody>
      </p:sp>
      <p:sp>
        <p:nvSpPr>
          <p:cNvPr id="59"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zh-TW" sz="3200" b="0" strike="noStrike" spc="-1">
                <a:solidFill>
                  <a:srgbClr val="FFFFFF"/>
                </a:solidFill>
                <a:latin typeface="Arial" panose="020B0604020202020204"/>
              </a:rPr>
              <a:t>請按這裡編輯大綱文字格式</a:t>
            </a:r>
            <a:endParaRPr lang="en-US" sz="3200" b="0" strike="noStrike" spc="-1">
              <a:solidFill>
                <a:srgbClr val="FFFFFF"/>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zh-TW" sz="2800" b="0" strike="noStrike" spc="-1">
                <a:solidFill>
                  <a:srgbClr val="FFFFFF"/>
                </a:solidFill>
                <a:latin typeface="Arial" panose="020B0604020202020204"/>
              </a:rPr>
              <a:t>第二個大綱層次</a:t>
            </a:r>
            <a:endParaRPr lang="en-US" sz="2800" b="0" strike="noStrike" spc="-1">
              <a:solidFill>
                <a:srgbClr val="FFFFFF"/>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zh-TW" sz="2400" b="0" strike="noStrike" spc="-1">
                <a:solidFill>
                  <a:srgbClr val="FFFFFF"/>
                </a:solidFill>
                <a:latin typeface="Arial" panose="020B0604020202020204"/>
              </a:rPr>
              <a:t>第三個大綱層次</a:t>
            </a:r>
            <a:endParaRPr lang="en-US" sz="2400" b="0" strike="noStrike" spc="-1">
              <a:solidFill>
                <a:srgbClr val="FFFFFF"/>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zh-TW" sz="2000" b="0" strike="noStrike" spc="-1">
                <a:solidFill>
                  <a:srgbClr val="FFFFFF"/>
                </a:solidFill>
                <a:latin typeface="Arial" panose="020B0604020202020204"/>
              </a:rPr>
              <a:t>第四個大綱層次</a:t>
            </a:r>
            <a:endParaRPr lang="en-US" sz="2000" b="0" strike="noStrike" spc="-1">
              <a:solidFill>
                <a:srgbClr val="FFFFFF"/>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zh-TW" sz="2000" b="0" strike="noStrike" spc="-1">
                <a:solidFill>
                  <a:srgbClr val="FFFFFF"/>
                </a:solidFill>
                <a:latin typeface="Arial" panose="020B0604020202020204"/>
              </a:rPr>
              <a:t>第五個大綱層次</a:t>
            </a:r>
            <a:endParaRPr lang="en-US" sz="2000" b="0" strike="noStrike" spc="-1">
              <a:solidFill>
                <a:srgbClr val="FFFFFF"/>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zh-TW" sz="2000" b="0" strike="noStrike" spc="-1">
                <a:solidFill>
                  <a:srgbClr val="FFFFFF"/>
                </a:solidFill>
                <a:latin typeface="Arial" panose="020B0604020202020204"/>
              </a:rPr>
              <a:t>第六個大綱層次</a:t>
            </a:r>
            <a:endParaRPr lang="en-US" sz="2000" b="0" strike="noStrike" spc="-1">
              <a:solidFill>
                <a:srgbClr val="FFFFFF"/>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zh-TW" sz="2000" b="0" strike="noStrike" spc="-1">
                <a:solidFill>
                  <a:srgbClr val="FFFFFF"/>
                </a:solidFill>
                <a:latin typeface="Arial" panose="020B0604020202020204"/>
              </a:rPr>
              <a:t>第七個大綱層次</a:t>
            </a:r>
            <a:endParaRPr lang="en-US" sz="2000" b="0" strike="noStrike" spc="-1">
              <a:solidFill>
                <a:srgbClr val="FFFFFF"/>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60" name="直線接點​​(S) 8"/>
          <p:cNvCxnSpPr/>
          <p:nvPr/>
        </p:nvCxnSpPr>
        <p:spPr>
          <a:xfrm>
            <a:off x="0" y="806400"/>
            <a:ext cx="7904160" cy="720"/>
          </a:xfrm>
          <a:prstGeom prst="straightConnector1">
            <a:avLst/>
          </a:prstGeom>
          <a:ln w="25400" cap="sq">
            <a:solidFill>
              <a:srgbClr val="243FFF"/>
            </a:solidFill>
            <a:bevel/>
          </a:ln>
        </p:spPr>
      </p:cxnSp>
      <p:sp>
        <p:nvSpPr>
          <p:cNvPr id="61" name="圖形 10"/>
          <p:cNvSpPr/>
          <p:nvPr/>
        </p:nvSpPr>
        <p:spPr>
          <a:xfrm>
            <a:off x="11281680" y="2070720"/>
            <a:ext cx="90360" cy="90360"/>
          </a:xfrm>
          <a:custGeom>
            <a:avLst/>
            <a:gdLst>
              <a:gd name="textAreaLeft" fmla="*/ 0 w 90360"/>
              <a:gd name="textAreaRight" fmla="*/ 91080 w 90360"/>
              <a:gd name="textAreaTop" fmla="*/ 0 h 90360"/>
              <a:gd name="textAreaBottom" fmla="*/ 91080 h 90360"/>
            </a:gdLst>
            <a:ahLst/>
            <a:cxn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0">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62" name="圖形 11"/>
          <p:cNvSpPr/>
          <p:nvPr/>
        </p:nvSpPr>
        <p:spPr>
          <a:xfrm>
            <a:off x="10969200" y="1779840"/>
            <a:ext cx="138240" cy="138240"/>
          </a:xfrm>
          <a:custGeom>
            <a:avLst/>
            <a:gdLst>
              <a:gd name="textAreaLeft" fmla="*/ 0 w 138240"/>
              <a:gd name="textAreaRight" fmla="*/ 138960 w 138240"/>
              <a:gd name="textAreaTop" fmla="*/ 0 h 138240"/>
              <a:gd name="textAreaBottom" fmla="*/ 138960 h 138240"/>
            </a:gdLst>
            <a:ahLst/>
            <a:cxn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63" name="PlaceHolder 1"/>
          <p:cNvSpPr>
            <a:spLocks noGrp="1"/>
          </p:cNvSpPr>
          <p:nvPr>
            <p:ph type="ftr" idx="21"/>
          </p:nvPr>
        </p:nvSpPr>
        <p:spPr>
          <a:xfrm>
            <a:off x="7964280" y="621720"/>
            <a:ext cx="411408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200" b="1" strike="noStrike" cap="all" spc="94">
                <a:solidFill>
                  <a:schemeClr val="accent2">
                    <a:tint val="75000"/>
                  </a:schemeClr>
                </a:solidFill>
                <a:latin typeface="Microsoft JhengHei UI" panose="020B0604030504040204" charset="-120"/>
                <a:ea typeface="Microsoft JhengHei UI" panose="020B0604030504040204" charset="-120"/>
              </a:defRPr>
            </a:lvl1pPr>
          </a:lstStyle>
          <a:p>
            <a:pPr indent="0" algn="ctr" defTabSz="914400">
              <a:lnSpc>
                <a:spcPct val="100000"/>
              </a:lnSpc>
              <a:buNone/>
              <a:tabLst>
                <a:tab pos="0" algn="l"/>
              </a:tabLst>
            </a:pPr>
            <a:r>
              <a:rPr lang="en-US" sz="1200" b="1" strike="noStrike" cap="all" spc="94">
                <a:solidFill>
                  <a:schemeClr val="accent2">
                    <a:tint val="75000"/>
                  </a:schemeClr>
                </a:solidFill>
                <a:latin typeface="Microsoft JhengHei UI" panose="020B0604030504040204" charset="-120"/>
                <a:ea typeface="Microsoft JhengHei UI" panose="020B0604030504040204" charset="-120"/>
              </a:rPr>
              <a:t>&lt;頁尾&gt;</a:t>
            </a:r>
            <a:endParaRPr lang="en-US" sz="1200" b="0" strike="noStrike" spc="-1">
              <a:solidFill>
                <a:srgbClr val="000000"/>
              </a:solidFill>
              <a:latin typeface="Times New Roman" panose="02020603050405020304"/>
            </a:endParaRPr>
          </a:p>
        </p:txBody>
      </p:sp>
      <p:sp>
        <p:nvSpPr>
          <p:cNvPr id="64" name="PlaceHolder 2"/>
          <p:cNvSpPr>
            <a:spLocks noGrp="1"/>
          </p:cNvSpPr>
          <p:nvPr>
            <p:ph type="sldNum" idx="22"/>
          </p:nvPr>
        </p:nvSpPr>
        <p:spPr>
          <a:xfrm>
            <a:off x="8610480" y="6356520"/>
            <a:ext cx="2742480" cy="364320"/>
          </a:xfrm>
          <a:prstGeom prst="rect">
            <a:avLst/>
          </a:prstGeom>
          <a:noFill/>
          <a:ln w="0">
            <a:noFill/>
          </a:ln>
        </p:spPr>
        <p:txBody>
          <a:bodyPr lIns="91440" tIns="45720" rIns="91440" bIns="45720" anchor="ctr">
            <a:noAutofit/>
          </a:bodyPr>
          <a:lstStyle>
            <a:lvl1pPr indent="0">
              <a:lnSpc>
                <a:spcPct val="100000"/>
              </a:lnSpc>
              <a:buNone/>
              <a:defRPr lang="en-US" sz="1400" b="0" strike="noStrike" spc="-1">
                <a:solidFill>
                  <a:srgbClr val="000000"/>
                </a:solidFill>
                <a:latin typeface="Times New Roman" panose="02020603050405020304"/>
              </a:defRPr>
            </a:lvl1pPr>
          </a:lstStyle>
          <a:p>
            <a:pPr indent="0">
              <a:lnSpc>
                <a:spcPct val="100000"/>
              </a:lnSpc>
              <a:buNone/>
            </a:pPr>
            <a:fld id="{50E3474D-FC0A-4DF3-B08F-EF768F9816B8}" type="slidenum">
              <a:rPr lang="en-US" sz="1400" b="0" strike="noStrike" spc="-1">
                <a:solidFill>
                  <a:srgbClr val="000000"/>
                </a:solidFill>
                <a:latin typeface="Times New Roman" panose="02020603050405020304"/>
              </a:rPr>
            </a:fld>
            <a:endParaRPr lang="en-US" sz="1400" b="0" strike="noStrike" spc="-1">
              <a:solidFill>
                <a:srgbClr val="000000"/>
              </a:solidFill>
              <a:latin typeface="Times New Roman" panose="02020603050405020304"/>
            </a:endParaRPr>
          </a:p>
        </p:txBody>
      </p:sp>
      <p:sp>
        <p:nvSpPr>
          <p:cNvPr id="65" name="PlaceHolder 3"/>
          <p:cNvSpPr>
            <a:spLocks noGrp="1"/>
          </p:cNvSpPr>
          <p:nvPr>
            <p:ph type="dt" idx="23"/>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panose="02020603050405020304"/>
              </a:defRPr>
            </a:lvl1pPr>
          </a:lstStyle>
          <a:p>
            <a:pPr indent="0">
              <a:buNone/>
            </a:pPr>
            <a:r>
              <a:rPr lang="en-US" sz="1400" b="0" strike="noStrike" spc="-1">
                <a:solidFill>
                  <a:srgbClr val="000000"/>
                </a:solidFill>
                <a:latin typeface="Times New Roman" panose="02020603050405020304"/>
              </a:rPr>
              <a:t>&lt;日期/時間&gt;</a:t>
            </a:r>
            <a:endParaRPr lang="en-US" sz="1400" b="0" strike="noStrike" spc="-1">
              <a:solidFill>
                <a:srgbClr val="000000"/>
              </a:solidFill>
              <a:latin typeface="Times New Roman" panose="02020603050405020304"/>
            </a:endParaRPr>
          </a:p>
        </p:txBody>
      </p:sp>
      <p:sp>
        <p:nvSpPr>
          <p:cNvPr id="66"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p>
            <a:pPr indent="0" algn="ctr">
              <a:buNone/>
            </a:pPr>
            <a:r>
              <a:rPr lang="zh-TW" sz="4400" b="0" strike="noStrike" spc="-1">
                <a:solidFill>
                  <a:srgbClr val="000000"/>
                </a:solidFill>
                <a:latin typeface="Arial" panose="020B0604020202020204"/>
              </a:rPr>
              <a:t>請按這裡編輯題名文字格式</a:t>
            </a:r>
            <a:endParaRPr lang="en-US" sz="4400" b="0" strike="noStrike" spc="-1">
              <a:solidFill>
                <a:srgbClr val="000000"/>
              </a:solidFill>
              <a:latin typeface="Arial" panose="020B0604020202020204"/>
            </a:endParaRPr>
          </a:p>
        </p:txBody>
      </p:sp>
      <p:sp>
        <p:nvSpPr>
          <p:cNvPr id="67"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zh-TW" sz="3200" b="0" strike="noStrike" spc="-1">
                <a:solidFill>
                  <a:srgbClr val="000000"/>
                </a:solidFill>
                <a:latin typeface="Arial" panose="020B0604020202020204"/>
              </a:rPr>
              <a:t>請按這裡編輯大綱文字格式</a:t>
            </a:r>
            <a:endParaRPr lang="en-US" sz="32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zh-TW" sz="2800" b="0" strike="noStrike" spc="-1">
                <a:solidFill>
                  <a:srgbClr val="000000"/>
                </a:solidFill>
                <a:latin typeface="Arial" panose="020B0604020202020204"/>
              </a:rPr>
              <a:t>第二個大綱層次</a:t>
            </a:r>
            <a:endParaRPr lang="en-US" sz="2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zh-TW" sz="2400" b="0" strike="noStrike" spc="-1">
                <a:solidFill>
                  <a:srgbClr val="000000"/>
                </a:solidFill>
                <a:latin typeface="Arial" panose="020B0604020202020204"/>
              </a:rPr>
              <a:t>第三個大綱層次</a:t>
            </a:r>
            <a:endParaRPr lang="en-US" sz="2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zh-TW" sz="2000" b="0" strike="noStrike" spc="-1">
                <a:solidFill>
                  <a:srgbClr val="000000"/>
                </a:solidFill>
                <a:latin typeface="Arial" panose="020B0604020202020204"/>
              </a:rPr>
              <a:t>第四個大綱層次</a:t>
            </a:r>
            <a:endParaRPr lang="en-US" sz="20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zh-TW" sz="2000" b="0" strike="noStrike" spc="-1">
                <a:solidFill>
                  <a:srgbClr val="000000"/>
                </a:solidFill>
                <a:latin typeface="Arial" panose="020B0604020202020204"/>
              </a:rPr>
              <a:t>第五個大綱層次</a:t>
            </a:r>
            <a:endParaRPr lang="en-US"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zh-TW" sz="2000" b="0" strike="noStrike" spc="-1">
                <a:solidFill>
                  <a:srgbClr val="000000"/>
                </a:solidFill>
                <a:latin typeface="Arial" panose="020B0604020202020204"/>
              </a:rPr>
              <a:t>第六個大綱層次</a:t>
            </a:r>
            <a:endParaRPr lang="en-US"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zh-TW" sz="2000" b="0" strike="noStrike" spc="-1">
                <a:solidFill>
                  <a:srgbClr val="000000"/>
                </a:solidFill>
                <a:latin typeface="Arial" panose="020B0604020202020204"/>
              </a:rPr>
              <a:t>第七個大綱層次</a:t>
            </a:r>
            <a:endParaRPr lang="en-US"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243FFF"/>
            </a:gs>
            <a:gs pos="100000">
              <a:srgbClr val="FF9022"/>
            </a:gs>
          </a:gsLst>
          <a:lin ang="2700000"/>
        </a:gradFill>
        <a:effectLst/>
      </p:bgPr>
    </p:bg>
    <p:spTree>
      <p:nvGrpSpPr>
        <p:cNvPr id="1" name=""/>
        <p:cNvGrpSpPr/>
        <p:nvPr/>
      </p:nvGrpSpPr>
      <p:grpSpPr>
        <a:xfrm>
          <a:off x="0" y="0"/>
          <a:ext cx="0" cy="0"/>
          <a:chOff x="0" y="0"/>
          <a:chExt cx="0" cy="0"/>
        </a:xfrm>
      </p:grpSpPr>
      <p:sp>
        <p:nvSpPr>
          <p:cNvPr id="68" name="圖形 12"/>
          <p:cNvSpPr/>
          <p:nvPr/>
        </p:nvSpPr>
        <p:spPr>
          <a:xfrm>
            <a:off x="10772280" y="3054240"/>
            <a:ext cx="90360" cy="90360"/>
          </a:xfrm>
          <a:custGeom>
            <a:avLst/>
            <a:gdLst>
              <a:gd name="textAreaLeft" fmla="*/ 0 w 90360"/>
              <a:gd name="textAreaRight" fmla="*/ 91080 w 90360"/>
              <a:gd name="textAreaTop" fmla="*/ 0 h 90360"/>
              <a:gd name="textAreaBottom" fmla="*/ 91080 h 90360"/>
            </a:gdLst>
            <a:ahLst/>
            <a:cxn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0">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69" name="圖形 13"/>
          <p:cNvSpPr/>
          <p:nvPr/>
        </p:nvSpPr>
        <p:spPr>
          <a:xfrm>
            <a:off x="10724400" y="2515680"/>
            <a:ext cx="138240" cy="138240"/>
          </a:xfrm>
          <a:custGeom>
            <a:avLst/>
            <a:gdLst>
              <a:gd name="textAreaLeft" fmla="*/ 0 w 138240"/>
              <a:gd name="textAreaRight" fmla="*/ 138960 w 138240"/>
              <a:gd name="textAreaTop" fmla="*/ 0 h 138240"/>
              <a:gd name="textAreaBottom" fmla="*/ 138960 h 138240"/>
            </a:gdLst>
            <a:ahLst/>
            <a:cxn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70" name="圖形 15"/>
          <p:cNvSpPr/>
          <p:nvPr/>
        </p:nvSpPr>
        <p:spPr>
          <a:xfrm>
            <a:off x="11025000" y="2787480"/>
            <a:ext cx="127080" cy="127080"/>
          </a:xfrm>
          <a:custGeom>
            <a:avLst/>
            <a:gdLst>
              <a:gd name="textAreaLeft" fmla="*/ 0 w 127080"/>
              <a:gd name="textAreaRight" fmla="*/ 127800 w 127080"/>
              <a:gd name="textAreaTop" fmla="*/ 0 h 127080"/>
              <a:gd name="textAreaBottom" fmla="*/ 127800 h 127080"/>
            </a:gdLst>
            <a:ahLst/>
            <a:cxn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71" name="圖形 22"/>
          <p:cNvSpPr/>
          <p:nvPr/>
        </p:nvSpPr>
        <p:spPr>
          <a:xfrm>
            <a:off x="1261800" y="2633400"/>
            <a:ext cx="150840" cy="150840"/>
          </a:xfrm>
          <a:custGeom>
            <a:avLst/>
            <a:gdLst>
              <a:gd name="textAreaLeft" fmla="*/ 0 w 150840"/>
              <a:gd name="textAreaRight" fmla="*/ 151560 w 150840"/>
              <a:gd name="textAreaTop" fmla="*/ 0 h 150840"/>
              <a:gd name="textAreaBottom" fmla="*/ 151560 h 150840"/>
            </a:gdLst>
            <a:ahLst/>
            <a:cxnLst/>
            <a:rect l="textAreaLeft" t="textAreaTop" r="textAreaRight" b="textAreaBottom"/>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72" name="圖形 21"/>
          <p:cNvSpPr/>
          <p:nvPr/>
        </p:nvSpPr>
        <p:spPr>
          <a:xfrm>
            <a:off x="1064160" y="3083400"/>
            <a:ext cx="95040" cy="95040"/>
          </a:xfrm>
          <a:custGeom>
            <a:avLst/>
            <a:gdLst>
              <a:gd name="textAreaLeft" fmla="*/ 0 w 95040"/>
              <a:gd name="textAreaRight" fmla="*/ 95760 w 95040"/>
              <a:gd name="textAreaTop" fmla="*/ 0 h 95040"/>
              <a:gd name="textAreaBottom" fmla="*/ 95760 h 95040"/>
            </a:gdLst>
            <a:ahLst/>
            <a:cxnLst/>
            <a:rect l="textAreaLeft" t="textAreaTop" r="textAreaRight" b="textAreaBottom"/>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0">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73" name="圖形 23"/>
          <p:cNvSpPr/>
          <p:nvPr/>
        </p:nvSpPr>
        <p:spPr>
          <a:xfrm>
            <a:off x="1413360" y="3492720"/>
            <a:ext cx="108000" cy="108000"/>
          </a:xfrm>
          <a:custGeom>
            <a:avLst/>
            <a:gdLst>
              <a:gd name="textAreaLeft" fmla="*/ 0 w 108000"/>
              <a:gd name="textAreaRight" fmla="*/ 108720 w 108000"/>
              <a:gd name="textAreaTop" fmla="*/ 0 h 108000"/>
              <a:gd name="textAreaBottom" fmla="*/ 108720 h 108000"/>
            </a:gdLst>
            <a:ahLst/>
            <a:cxnLst/>
            <a:rect l="textAreaLeft" t="textAreaTop" r="textAreaRight" b="textAreaBottom"/>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0">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74" name="PlaceHolder 1"/>
          <p:cNvSpPr>
            <a:spLocks noGrp="1"/>
          </p:cNvSpPr>
          <p:nvPr>
            <p:ph type="title"/>
          </p:nvPr>
        </p:nvSpPr>
        <p:spPr>
          <a:xfrm>
            <a:off x="5760720" y="585360"/>
            <a:ext cx="5275440" cy="2276280"/>
          </a:xfrm>
          <a:prstGeom prst="rect">
            <a:avLst/>
          </a:prstGeom>
          <a:noFill/>
          <a:ln w="0">
            <a:noFill/>
          </a:ln>
        </p:spPr>
        <p:txBody>
          <a:bodyPr lIns="0" tIns="0" rIns="0" bIns="0" anchor="ctr">
            <a:noAutofit/>
          </a:bodyPr>
          <a:p>
            <a:pPr indent="0">
              <a:buNone/>
            </a:pPr>
            <a:r>
              <a:rPr lang="zh-TW" sz="1800" b="0" strike="noStrike" spc="-1">
                <a:solidFill>
                  <a:srgbClr val="FFFFFF"/>
                </a:solidFill>
                <a:latin typeface="Arial" panose="020B0604020202020204"/>
              </a:rPr>
              <a:t>請按這裡編輯題名文字格式</a:t>
            </a:r>
            <a:endParaRPr lang="en-US" sz="1800" b="0" strike="noStrike" spc="-1">
              <a:solidFill>
                <a:srgbClr val="FFFFFF"/>
              </a:solidFill>
              <a:latin typeface="Arial" panose="020B0604020202020204"/>
            </a:endParaRPr>
          </a:p>
        </p:txBody>
      </p:sp>
      <p:sp>
        <p:nvSpPr>
          <p:cNvPr id="75"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zh-TW" sz="3200" b="0" strike="noStrike" spc="-1">
                <a:solidFill>
                  <a:srgbClr val="FFFFFF"/>
                </a:solidFill>
                <a:latin typeface="Arial" panose="020B0604020202020204"/>
              </a:rPr>
              <a:t>請按這裡編輯大綱文字格式</a:t>
            </a:r>
            <a:endParaRPr lang="en-US" sz="3200" b="0" strike="noStrike" spc="-1">
              <a:solidFill>
                <a:srgbClr val="FFFFFF"/>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zh-TW" sz="2800" b="0" strike="noStrike" spc="-1">
                <a:solidFill>
                  <a:srgbClr val="FFFFFF"/>
                </a:solidFill>
                <a:latin typeface="Arial" panose="020B0604020202020204"/>
              </a:rPr>
              <a:t>第二個大綱層次</a:t>
            </a:r>
            <a:endParaRPr lang="en-US" sz="2800" b="0" strike="noStrike" spc="-1">
              <a:solidFill>
                <a:srgbClr val="FFFFFF"/>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zh-TW" sz="2400" b="0" strike="noStrike" spc="-1">
                <a:solidFill>
                  <a:srgbClr val="FFFFFF"/>
                </a:solidFill>
                <a:latin typeface="Arial" panose="020B0604020202020204"/>
              </a:rPr>
              <a:t>第三個大綱層次</a:t>
            </a:r>
            <a:endParaRPr lang="en-US" sz="2400" b="0" strike="noStrike" spc="-1">
              <a:solidFill>
                <a:srgbClr val="FFFFFF"/>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zh-TW" sz="2000" b="0" strike="noStrike" spc="-1">
                <a:solidFill>
                  <a:srgbClr val="FFFFFF"/>
                </a:solidFill>
                <a:latin typeface="Arial" panose="020B0604020202020204"/>
              </a:rPr>
              <a:t>第四個大綱層次</a:t>
            </a:r>
            <a:endParaRPr lang="en-US" sz="2000" b="0" strike="noStrike" spc="-1">
              <a:solidFill>
                <a:srgbClr val="FFFFFF"/>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zh-TW" sz="2000" b="0" strike="noStrike" spc="-1">
                <a:solidFill>
                  <a:srgbClr val="FFFFFF"/>
                </a:solidFill>
                <a:latin typeface="Arial" panose="020B0604020202020204"/>
              </a:rPr>
              <a:t>第五個大綱層次</a:t>
            </a:r>
            <a:endParaRPr lang="en-US" sz="2000" b="0" strike="noStrike" spc="-1">
              <a:solidFill>
                <a:srgbClr val="FFFFFF"/>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zh-TW" sz="2000" b="0" strike="noStrike" spc="-1">
                <a:solidFill>
                  <a:srgbClr val="FFFFFF"/>
                </a:solidFill>
                <a:latin typeface="Arial" panose="020B0604020202020204"/>
              </a:rPr>
              <a:t>第六個大綱層次</a:t>
            </a:r>
            <a:endParaRPr lang="en-US" sz="2000" b="0" strike="noStrike" spc="-1">
              <a:solidFill>
                <a:srgbClr val="FFFFFF"/>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zh-TW" sz="2000" b="0" strike="noStrike" spc="-1">
                <a:solidFill>
                  <a:srgbClr val="FFFFFF"/>
                </a:solidFill>
                <a:latin typeface="Arial" panose="020B0604020202020204"/>
              </a:rPr>
              <a:t>第七個大綱層次</a:t>
            </a:r>
            <a:endParaRPr lang="en-US" sz="2000" b="0" strike="noStrike" spc="-1">
              <a:solidFill>
                <a:srgbClr val="FFFFFF"/>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78" name="直線接點​​ 6"/>
          <p:cNvCxnSpPr/>
          <p:nvPr/>
        </p:nvCxnSpPr>
        <p:spPr>
          <a:xfrm>
            <a:off x="715680" y="356760"/>
            <a:ext cx="720" cy="6493320"/>
          </a:xfrm>
          <a:prstGeom prst="straightConnector1">
            <a:avLst/>
          </a:prstGeom>
          <a:ln w="25400" cap="sq">
            <a:solidFill>
              <a:srgbClr val="243FFF"/>
            </a:solidFill>
            <a:bevel/>
          </a:ln>
        </p:spPr>
      </p:cxnSp>
      <p:sp>
        <p:nvSpPr>
          <p:cNvPr id="79" name="PlaceHolder 1"/>
          <p:cNvSpPr>
            <a:spLocks noGrp="1"/>
          </p:cNvSpPr>
          <p:nvPr>
            <p:ph type="title"/>
          </p:nvPr>
        </p:nvSpPr>
        <p:spPr>
          <a:xfrm>
            <a:off x="5760720" y="585360"/>
            <a:ext cx="5275440" cy="2276280"/>
          </a:xfrm>
          <a:prstGeom prst="rect">
            <a:avLst/>
          </a:prstGeom>
          <a:noFill/>
          <a:ln w="0">
            <a:noFill/>
          </a:ln>
        </p:spPr>
        <p:txBody>
          <a:bodyPr lIns="0" tIns="0" rIns="0" bIns="0" anchor="ctr">
            <a:noAutofit/>
          </a:bodyPr>
          <a:p>
            <a:pPr indent="0">
              <a:buNone/>
            </a:pPr>
            <a:r>
              <a:rPr lang="zh-TW" sz="1800" b="0" strike="noStrike" spc="-1">
                <a:solidFill>
                  <a:srgbClr val="000000"/>
                </a:solidFill>
                <a:latin typeface="Arial" panose="020B0604020202020204"/>
              </a:rPr>
              <a:t>請按這裡編輯題名文字格式</a:t>
            </a:r>
            <a:endParaRPr lang="en-US" sz="1800" b="0" strike="noStrike" spc="-1">
              <a:solidFill>
                <a:srgbClr val="000000"/>
              </a:solidFill>
              <a:latin typeface="Arial" panose="020B0604020202020204"/>
            </a:endParaRPr>
          </a:p>
        </p:txBody>
      </p:sp>
      <p:sp>
        <p:nvSpPr>
          <p:cNvPr id="80" name="PlaceHolder 2"/>
          <p:cNvSpPr>
            <a:spLocks noGrp="1"/>
          </p:cNvSpPr>
          <p:nvPr>
            <p:ph type="body"/>
          </p:nvPr>
        </p:nvSpPr>
        <p:spPr>
          <a:xfrm>
            <a:off x="1776960" y="407520"/>
            <a:ext cx="1951560" cy="1951560"/>
          </a:xfrm>
          <a:prstGeom prst="rect">
            <a:avLst/>
          </a:prstGeom>
          <a:noFill/>
          <a:ln w="0">
            <a:noFill/>
          </a:ln>
        </p:spPr>
        <p:txBody>
          <a:bodyPr lIns="0" tIns="0" rIns="0" bIns="0" anchor="t">
            <a:normAutofit fontScale="18333" lnSpcReduction="10000"/>
          </a:bodyPr>
          <a:p>
            <a:pPr marL="431800" indent="-323850">
              <a:spcBef>
                <a:spcPts val="1415"/>
              </a:spcBef>
              <a:buClr>
                <a:srgbClr val="000000"/>
              </a:buClr>
              <a:buSzPct val="45000"/>
              <a:buFont typeface="Wingdings" panose="05000000000000000000" pitchFamily="2" charset="2"/>
              <a:buChar char=""/>
            </a:pPr>
            <a:r>
              <a:rPr lang="zh-TW" sz="1800" b="0" strike="noStrike" spc="-1">
                <a:solidFill>
                  <a:srgbClr val="000000"/>
                </a:solidFill>
                <a:latin typeface="Arial" panose="020B0604020202020204"/>
              </a:rPr>
              <a:t>請按這裡編輯大綱文字格式</a:t>
            </a:r>
            <a:endParaRPr lang="en-US"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zh-TW" sz="1800" b="0" strike="noStrike" spc="-1">
                <a:solidFill>
                  <a:srgbClr val="000000"/>
                </a:solidFill>
                <a:latin typeface="Arial" panose="020B0604020202020204"/>
              </a:rPr>
              <a:t>第二個大綱層次</a:t>
            </a:r>
            <a:endParaRPr lang="en-US"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zh-TW" sz="1800" b="0" strike="noStrike" spc="-1">
                <a:solidFill>
                  <a:srgbClr val="000000"/>
                </a:solidFill>
                <a:latin typeface="Arial" panose="020B0604020202020204"/>
              </a:rPr>
              <a:t>第三個大綱層次</a:t>
            </a:r>
            <a:endParaRPr lang="en-US"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zh-TW" sz="1800" b="0" strike="noStrike" spc="-1">
                <a:solidFill>
                  <a:srgbClr val="000000"/>
                </a:solidFill>
                <a:latin typeface="Arial" panose="020B0604020202020204"/>
              </a:rPr>
              <a:t>第四個大綱層次</a:t>
            </a:r>
            <a:endParaRPr lang="en-US"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zh-TW" sz="1800" b="0" strike="noStrike" spc="-1">
                <a:solidFill>
                  <a:srgbClr val="000000"/>
                </a:solidFill>
                <a:latin typeface="Arial" panose="020B0604020202020204"/>
              </a:rPr>
              <a:t>第五個大綱層次</a:t>
            </a:r>
            <a:endParaRPr lang="en-US" sz="18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zh-TW" sz="1800" b="0" strike="noStrike" spc="-1">
                <a:solidFill>
                  <a:srgbClr val="000000"/>
                </a:solidFill>
                <a:latin typeface="Arial" panose="020B0604020202020204"/>
              </a:rPr>
              <a:t>第六個大綱層次</a:t>
            </a:r>
            <a:endParaRPr lang="en-US" sz="18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zh-TW" sz="1800" b="0" strike="noStrike" spc="-1">
                <a:solidFill>
                  <a:srgbClr val="000000"/>
                </a:solidFill>
                <a:latin typeface="Arial" panose="020B0604020202020204"/>
              </a:rPr>
              <a:t>第七個大綱層次</a:t>
            </a:r>
            <a:endParaRPr lang="en-US" sz="1800" b="0" strike="noStrike" spc="-1">
              <a:solidFill>
                <a:srgbClr val="000000"/>
              </a:solidFill>
              <a:latin typeface="Arial" panose="020B0604020202020204"/>
            </a:endParaRPr>
          </a:p>
        </p:txBody>
      </p:sp>
      <p:sp>
        <p:nvSpPr>
          <p:cNvPr id="81" name="PlaceHolder 3"/>
          <p:cNvSpPr>
            <a:spLocks noGrp="1"/>
          </p:cNvSpPr>
          <p:nvPr>
            <p:ph type="sldNum" idx="24"/>
          </p:nvPr>
        </p:nvSpPr>
        <p:spPr>
          <a:xfrm>
            <a:off x="8610480" y="6356520"/>
            <a:ext cx="2742480" cy="364320"/>
          </a:xfrm>
          <a:prstGeom prst="rect">
            <a:avLst/>
          </a:prstGeom>
          <a:noFill/>
          <a:ln w="0">
            <a:noFill/>
          </a:ln>
        </p:spPr>
        <p:txBody>
          <a:bodyPr lIns="91440" tIns="45720" rIns="91440" bIns="45720" anchor="ctr">
            <a:noAutofit/>
          </a:bodyPr>
          <a:lstStyle>
            <a:lvl1pPr indent="0">
              <a:lnSpc>
                <a:spcPct val="100000"/>
              </a:lnSpc>
              <a:buNone/>
              <a:defRPr lang="en-US" sz="1400" b="0" strike="noStrike" spc="-1">
                <a:solidFill>
                  <a:srgbClr val="000000"/>
                </a:solidFill>
                <a:latin typeface="Times New Roman" panose="02020603050405020304"/>
              </a:defRPr>
            </a:lvl1pPr>
          </a:lstStyle>
          <a:p>
            <a:pPr indent="0">
              <a:lnSpc>
                <a:spcPct val="100000"/>
              </a:lnSpc>
              <a:buNone/>
            </a:pPr>
            <a:fld id="{77463A57-1A6E-47BB-8A8B-06982E5ADC79}" type="slidenum">
              <a:rPr lang="en-US" sz="1400" b="0" strike="noStrike" spc="-1">
                <a:solidFill>
                  <a:srgbClr val="000000"/>
                </a:solidFill>
                <a:latin typeface="Times New Roman" panose="02020603050405020304"/>
              </a:rPr>
            </a:fld>
            <a:endParaRPr lang="en-US" sz="1400" b="0" strike="noStrike" spc="-1">
              <a:solidFill>
                <a:srgbClr val="000000"/>
              </a:solidFill>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84" name="直線接點​​(S) 6"/>
          <p:cNvCxnSpPr/>
          <p:nvPr/>
        </p:nvCxnSpPr>
        <p:spPr>
          <a:xfrm>
            <a:off x="11585880" y="3619080"/>
            <a:ext cx="720" cy="3239640"/>
          </a:xfrm>
          <a:prstGeom prst="straightConnector1">
            <a:avLst/>
          </a:prstGeom>
          <a:ln w="25400" cap="sq">
            <a:solidFill>
              <a:srgbClr val="243FFF"/>
            </a:solidFill>
            <a:bevel/>
          </a:ln>
        </p:spPr>
      </p:cxnSp>
      <p:sp>
        <p:nvSpPr>
          <p:cNvPr id="85" name="矩形 8"/>
          <p:cNvSpPr/>
          <p:nvPr/>
        </p:nvSpPr>
        <p:spPr>
          <a:xfrm>
            <a:off x="0" y="0"/>
            <a:ext cx="5779080" cy="6857280"/>
          </a:xfrm>
          <a:prstGeom prst="rect">
            <a:avLst/>
          </a:prstGeom>
          <a:gradFill rotWithShape="0">
            <a:gsLst>
              <a:gs pos="0">
                <a:srgbClr val="243FFF"/>
              </a:gs>
              <a:gs pos="100000">
                <a:srgbClr val="FF9022"/>
              </a:gs>
            </a:gsLst>
            <a:lin ang="27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Microsoft JhengHei UI" panose="020B0604030504040204" charset="-120"/>
              <a:ea typeface="Microsoft JhengHei UI" panose="020B0604030504040204" charset="-120"/>
            </a:endParaRPr>
          </a:p>
        </p:txBody>
      </p:sp>
      <p:sp>
        <p:nvSpPr>
          <p:cNvPr id="86" name="PlaceHolder 1"/>
          <p:cNvSpPr>
            <a:spLocks noGrp="1"/>
          </p:cNvSpPr>
          <p:nvPr>
            <p:ph type="ftr" idx="25"/>
          </p:nvPr>
        </p:nvSpPr>
        <p:spPr>
          <a:xfrm rot="16200000">
            <a:off x="9811440" y="1591560"/>
            <a:ext cx="354708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200" b="1" strike="noStrike" cap="all" spc="94">
                <a:solidFill>
                  <a:schemeClr val="accent2">
                    <a:tint val="75000"/>
                  </a:schemeClr>
                </a:solidFill>
                <a:latin typeface="Microsoft JhengHei UI" panose="020B0604030504040204" charset="-120"/>
                <a:ea typeface="Microsoft JhengHei UI" panose="020B0604030504040204" charset="-120"/>
              </a:defRPr>
            </a:lvl1pPr>
          </a:lstStyle>
          <a:p>
            <a:pPr indent="0" algn="ctr" defTabSz="914400">
              <a:lnSpc>
                <a:spcPct val="100000"/>
              </a:lnSpc>
              <a:buNone/>
              <a:tabLst>
                <a:tab pos="0" algn="l"/>
              </a:tabLst>
            </a:pPr>
            <a:r>
              <a:rPr lang="en-US" sz="1200" b="1" strike="noStrike" cap="all" spc="94">
                <a:solidFill>
                  <a:schemeClr val="accent2">
                    <a:tint val="75000"/>
                  </a:schemeClr>
                </a:solidFill>
                <a:latin typeface="Microsoft JhengHei UI" panose="020B0604030504040204" charset="-120"/>
                <a:ea typeface="Microsoft JhengHei UI" panose="020B0604030504040204" charset="-120"/>
              </a:rPr>
              <a:t>&lt;頁尾&gt;</a:t>
            </a:r>
            <a:endParaRPr lang="en-US" sz="1200" b="0" strike="noStrike" spc="-1">
              <a:solidFill>
                <a:srgbClr val="000000"/>
              </a:solidFill>
              <a:latin typeface="Times New Roman" panose="02020603050405020304"/>
            </a:endParaRPr>
          </a:p>
        </p:txBody>
      </p:sp>
      <p:sp>
        <p:nvSpPr>
          <p:cNvPr id="87" name="PlaceHolder 2"/>
          <p:cNvSpPr>
            <a:spLocks noGrp="1"/>
          </p:cNvSpPr>
          <p:nvPr>
            <p:ph type="sldNum" idx="26"/>
          </p:nvPr>
        </p:nvSpPr>
        <p:spPr>
          <a:xfrm>
            <a:off x="8610480" y="6356520"/>
            <a:ext cx="2742480" cy="364320"/>
          </a:xfrm>
          <a:prstGeom prst="rect">
            <a:avLst/>
          </a:prstGeom>
          <a:noFill/>
          <a:ln w="0">
            <a:noFill/>
          </a:ln>
        </p:spPr>
        <p:txBody>
          <a:bodyPr lIns="91440" tIns="45720" rIns="91440" bIns="45720" anchor="ctr">
            <a:noAutofit/>
          </a:bodyPr>
          <a:lstStyle>
            <a:lvl1pPr indent="0">
              <a:lnSpc>
                <a:spcPct val="100000"/>
              </a:lnSpc>
              <a:buNone/>
              <a:defRPr lang="en-US" sz="1400" b="0" strike="noStrike" spc="-1">
                <a:solidFill>
                  <a:srgbClr val="000000"/>
                </a:solidFill>
                <a:latin typeface="Times New Roman" panose="02020603050405020304"/>
              </a:defRPr>
            </a:lvl1pPr>
          </a:lstStyle>
          <a:p>
            <a:pPr indent="0">
              <a:lnSpc>
                <a:spcPct val="100000"/>
              </a:lnSpc>
              <a:buNone/>
            </a:pPr>
            <a:fld id="{7F877E91-681F-4AF2-92CA-5C7EEAFB1B65}" type="slidenum">
              <a:rPr lang="en-US" sz="1400" b="0" strike="noStrike" spc="-1">
                <a:solidFill>
                  <a:srgbClr val="000000"/>
                </a:solidFill>
                <a:latin typeface="Times New Roman" panose="02020603050405020304"/>
              </a:rPr>
            </a:fld>
            <a:endParaRPr lang="en-US" sz="1400" b="0" strike="noStrike" spc="-1">
              <a:solidFill>
                <a:srgbClr val="000000"/>
              </a:solidFill>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p:bodyStyle/>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243FFF"/>
            </a:gs>
            <a:gs pos="100000">
              <a:srgbClr val="FF9022"/>
            </a:gs>
          </a:gsLst>
          <a:lin ang="18900000"/>
        </a:gradFill>
        <a:effectLst/>
      </p:bgPr>
    </p:bg>
    <p:spTree>
      <p:nvGrpSpPr>
        <p:cNvPr id="1" name=""/>
        <p:cNvGrpSpPr/>
        <p:nvPr/>
      </p:nvGrpSpPr>
      <p:grpSpPr>
        <a:xfrm>
          <a:off x="0" y="0"/>
          <a:ext cx="0" cy="0"/>
          <a:chOff x="0" y="0"/>
          <a:chExt cx="0" cy="0"/>
        </a:xfrm>
      </p:grpSpPr>
      <p:sp>
        <p:nvSpPr>
          <p:cNvPr id="88" name="圖形 22"/>
          <p:cNvSpPr/>
          <p:nvPr/>
        </p:nvSpPr>
        <p:spPr>
          <a:xfrm>
            <a:off x="11202120" y="344160"/>
            <a:ext cx="150840" cy="150840"/>
          </a:xfrm>
          <a:custGeom>
            <a:avLst/>
            <a:gdLst>
              <a:gd name="textAreaLeft" fmla="*/ 0 w 150840"/>
              <a:gd name="textAreaRight" fmla="*/ 151560 w 150840"/>
              <a:gd name="textAreaTop" fmla="*/ 0 h 150840"/>
              <a:gd name="textAreaBottom" fmla="*/ 151560 h 150840"/>
            </a:gdLst>
            <a:ahLst/>
            <a:cxnLst/>
            <a:rect l="textAreaLeft" t="textAreaTop" r="textAreaRight" b="textAreaBottom"/>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89" name="圖形 23"/>
          <p:cNvSpPr/>
          <p:nvPr/>
        </p:nvSpPr>
        <p:spPr>
          <a:xfrm>
            <a:off x="11563200" y="590760"/>
            <a:ext cx="108000" cy="108000"/>
          </a:xfrm>
          <a:custGeom>
            <a:avLst/>
            <a:gdLst>
              <a:gd name="textAreaLeft" fmla="*/ 0 w 108000"/>
              <a:gd name="textAreaRight" fmla="*/ 108720 w 108000"/>
              <a:gd name="textAreaTop" fmla="*/ 0 h 108000"/>
              <a:gd name="textAreaBottom" fmla="*/ 108720 h 108000"/>
            </a:gdLst>
            <a:ahLst/>
            <a:cxnLst/>
            <a:rect l="textAreaLeft" t="textAreaTop" r="textAreaRight" b="textAreaBottom"/>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0">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90" name="PlaceHolder 1"/>
          <p:cNvSpPr>
            <a:spLocks noGrp="1"/>
          </p:cNvSpPr>
          <p:nvPr>
            <p:ph type="title"/>
          </p:nvPr>
        </p:nvSpPr>
        <p:spPr>
          <a:xfrm>
            <a:off x="5760720" y="585360"/>
            <a:ext cx="5275440" cy="2276280"/>
          </a:xfrm>
          <a:prstGeom prst="rect">
            <a:avLst/>
          </a:prstGeom>
          <a:noFill/>
          <a:ln w="0">
            <a:noFill/>
          </a:ln>
        </p:spPr>
        <p:txBody>
          <a:bodyPr lIns="0" tIns="0" rIns="0" bIns="0" anchor="ctr">
            <a:noAutofit/>
          </a:bodyPr>
          <a:p>
            <a:pPr indent="0">
              <a:buNone/>
            </a:pPr>
            <a:r>
              <a:rPr lang="zh-TW" sz="1800" b="0" strike="noStrike" spc="-1">
                <a:solidFill>
                  <a:srgbClr val="FFFFFF"/>
                </a:solidFill>
                <a:latin typeface="Arial" panose="020B0604020202020204"/>
              </a:rPr>
              <a:t>請按這裡編輯題名文字格式</a:t>
            </a:r>
            <a:endParaRPr lang="en-US" sz="1800" b="0" strike="noStrike" spc="-1">
              <a:solidFill>
                <a:srgbClr val="FFFFFF"/>
              </a:solidFill>
              <a:latin typeface="Arial" panose="020B0604020202020204"/>
            </a:endParaRPr>
          </a:p>
        </p:txBody>
      </p:sp>
      <p:sp>
        <p:nvSpPr>
          <p:cNvPr id="91" name="PlaceHolder 2"/>
          <p:cNvSpPr>
            <a:spLocks noGrp="1"/>
          </p:cNvSpPr>
          <p:nvPr>
            <p:ph type="body"/>
          </p:nvPr>
        </p:nvSpPr>
        <p:spPr>
          <a:xfrm>
            <a:off x="1776960" y="407520"/>
            <a:ext cx="1951560" cy="1951560"/>
          </a:xfrm>
          <a:prstGeom prst="rect">
            <a:avLst/>
          </a:prstGeom>
          <a:noFill/>
          <a:ln w="0">
            <a:noFill/>
          </a:ln>
        </p:spPr>
        <p:txBody>
          <a:bodyPr lIns="0" tIns="0" rIns="0" bIns="0" anchor="t">
            <a:normAutofit fontScale="18333" lnSpcReduction="10000"/>
          </a:bodyPr>
          <a:p>
            <a:pPr marL="431800" indent="-323850">
              <a:spcBef>
                <a:spcPts val="1415"/>
              </a:spcBef>
              <a:buClr>
                <a:srgbClr val="FFFFFF"/>
              </a:buClr>
              <a:buSzPct val="45000"/>
              <a:buFont typeface="Wingdings" panose="05000000000000000000" pitchFamily="2" charset="2"/>
              <a:buChar char=""/>
            </a:pPr>
            <a:r>
              <a:rPr lang="zh-TW" sz="1800" b="0" strike="noStrike" spc="-1">
                <a:solidFill>
                  <a:srgbClr val="FFFFFF"/>
                </a:solidFill>
                <a:latin typeface="Arial" panose="020B0604020202020204"/>
              </a:rPr>
              <a:t>請按這裡編輯大綱文字格式</a:t>
            </a:r>
            <a:endParaRPr lang="en-US" sz="1800" b="0" strike="noStrike" spc="-1">
              <a:solidFill>
                <a:srgbClr val="FFFFFF"/>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zh-TW" sz="1800" b="0" strike="noStrike" spc="-1">
                <a:solidFill>
                  <a:srgbClr val="FFFFFF"/>
                </a:solidFill>
                <a:latin typeface="Arial" panose="020B0604020202020204"/>
              </a:rPr>
              <a:t>第二個大綱層次</a:t>
            </a:r>
            <a:endParaRPr lang="en-US" sz="1800" b="0" strike="noStrike" spc="-1">
              <a:solidFill>
                <a:srgbClr val="FFFFFF"/>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zh-TW" sz="1800" b="0" strike="noStrike" spc="-1">
                <a:solidFill>
                  <a:srgbClr val="FFFFFF"/>
                </a:solidFill>
                <a:latin typeface="Arial" panose="020B0604020202020204"/>
              </a:rPr>
              <a:t>第三個大綱層次</a:t>
            </a:r>
            <a:endParaRPr lang="en-US" sz="1800" b="0" strike="noStrike" spc="-1">
              <a:solidFill>
                <a:srgbClr val="FFFFFF"/>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zh-TW" sz="1800" b="0" strike="noStrike" spc="-1">
                <a:solidFill>
                  <a:srgbClr val="FFFFFF"/>
                </a:solidFill>
                <a:latin typeface="Arial" panose="020B0604020202020204"/>
              </a:rPr>
              <a:t>第四個大綱層次</a:t>
            </a:r>
            <a:endParaRPr lang="en-US" sz="1800" b="0" strike="noStrike" spc="-1">
              <a:solidFill>
                <a:srgbClr val="FFFFFF"/>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zh-TW" sz="1800" b="0" strike="noStrike" spc="-1">
                <a:solidFill>
                  <a:srgbClr val="FFFFFF"/>
                </a:solidFill>
                <a:latin typeface="Arial" panose="020B0604020202020204"/>
              </a:rPr>
              <a:t>第五個大綱層次</a:t>
            </a:r>
            <a:endParaRPr lang="en-US" sz="1800" b="0" strike="noStrike" spc="-1">
              <a:solidFill>
                <a:srgbClr val="FFFFFF"/>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zh-TW" sz="1800" b="0" strike="noStrike" spc="-1">
                <a:solidFill>
                  <a:srgbClr val="FFFFFF"/>
                </a:solidFill>
                <a:latin typeface="Arial" panose="020B0604020202020204"/>
              </a:rPr>
              <a:t>第六個大綱層次</a:t>
            </a:r>
            <a:endParaRPr lang="en-US" sz="1800" b="0" strike="noStrike" spc="-1">
              <a:solidFill>
                <a:srgbClr val="FFFFFF"/>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zh-TW" sz="1800" b="0" strike="noStrike" spc="-1">
                <a:solidFill>
                  <a:srgbClr val="FFFFFF"/>
                </a:solidFill>
                <a:latin typeface="Arial" panose="020B0604020202020204"/>
              </a:rPr>
              <a:t>第七個大綱層次</a:t>
            </a:r>
            <a:endParaRPr lang="en-US" sz="1800" b="0" strike="noStrike" spc="-1">
              <a:solidFill>
                <a:srgbClr val="FFFFFF"/>
              </a:solidFill>
              <a:latin typeface="Arial" panose="020B0604020202020204"/>
            </a:endParaRPr>
          </a:p>
        </p:txBody>
      </p:sp>
      <p:sp>
        <p:nvSpPr>
          <p:cNvPr id="92" name="PlaceHolder 3"/>
          <p:cNvSpPr>
            <a:spLocks noGrp="1"/>
          </p:cNvSpPr>
          <p:nvPr>
            <p:ph type="ftr" idx="27"/>
          </p:nvPr>
        </p:nvSpPr>
        <p:spPr>
          <a:xfrm>
            <a:off x="8503920" y="841320"/>
            <a:ext cx="362952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200" b="1" strike="noStrike" cap="all" spc="94">
                <a:solidFill>
                  <a:schemeClr val="lt1">
                    <a:tint val="75000"/>
                  </a:schemeClr>
                </a:solidFill>
                <a:latin typeface="Microsoft JhengHei UI" panose="020B0604030504040204" charset="-120"/>
                <a:ea typeface="Microsoft JhengHei UI" panose="020B0604030504040204" charset="-120"/>
              </a:defRPr>
            </a:lvl1pPr>
          </a:lstStyle>
          <a:p>
            <a:pPr indent="0" algn="ctr" defTabSz="914400">
              <a:lnSpc>
                <a:spcPct val="100000"/>
              </a:lnSpc>
              <a:buNone/>
              <a:tabLst>
                <a:tab pos="0" algn="l"/>
              </a:tabLst>
            </a:pPr>
            <a:r>
              <a:rPr lang="en-US" sz="1200" b="1" strike="noStrike" cap="all" spc="94">
                <a:solidFill>
                  <a:schemeClr val="lt1">
                    <a:tint val="75000"/>
                  </a:schemeClr>
                </a:solidFill>
                <a:latin typeface="Microsoft JhengHei UI" panose="020B0604030504040204" charset="-120"/>
                <a:ea typeface="Microsoft JhengHei UI" panose="020B0604030504040204" charset="-120"/>
              </a:rPr>
              <a:t>&lt;頁尾&gt;</a:t>
            </a:r>
            <a:endParaRPr lang="en-US" sz="1200" b="0" strike="noStrike" spc="-1">
              <a:solidFill>
                <a:srgbClr val="FFFFFF"/>
              </a:solidFill>
              <a:latin typeface="Times New Roman" panose="02020603050405020304"/>
            </a:endParaRPr>
          </a:p>
        </p:txBody>
      </p:sp>
      <p:sp>
        <p:nvSpPr>
          <p:cNvPr id="93" name="PlaceHolder 4"/>
          <p:cNvSpPr>
            <a:spLocks noGrp="1"/>
          </p:cNvSpPr>
          <p:nvPr>
            <p:ph type="sldNum" idx="28"/>
          </p:nvPr>
        </p:nvSpPr>
        <p:spPr>
          <a:xfrm>
            <a:off x="8610480" y="6356520"/>
            <a:ext cx="2742480" cy="364320"/>
          </a:xfrm>
          <a:prstGeom prst="rect">
            <a:avLst/>
          </a:prstGeom>
          <a:noFill/>
          <a:ln w="0">
            <a:noFill/>
          </a:ln>
        </p:spPr>
        <p:txBody>
          <a:bodyPr lIns="91440" tIns="45720" rIns="91440" bIns="45720" anchor="ctr">
            <a:noAutofit/>
          </a:bodyPr>
          <a:lstStyle>
            <a:lvl1pPr indent="0">
              <a:lnSpc>
                <a:spcPct val="100000"/>
              </a:lnSpc>
              <a:buNone/>
              <a:defRPr lang="en-US" sz="1400" b="0" strike="noStrike" spc="-1">
                <a:solidFill>
                  <a:srgbClr val="FFFFFF"/>
                </a:solidFill>
                <a:latin typeface="Times New Roman" panose="02020603050405020304"/>
              </a:defRPr>
            </a:lvl1pPr>
          </a:lstStyle>
          <a:p>
            <a:pPr indent="0">
              <a:lnSpc>
                <a:spcPct val="100000"/>
              </a:lnSpc>
              <a:buNone/>
            </a:pPr>
            <a:fld id="{2557BF7F-99BE-4E8A-A714-86E8EABF230F}" type="slidenum">
              <a:rPr lang="en-US" sz="1400" b="0" strike="noStrike" spc="-1">
                <a:solidFill>
                  <a:srgbClr val="FFFFFF"/>
                </a:solidFill>
                <a:latin typeface="Times New Roman" panose="02020603050405020304"/>
              </a:rPr>
            </a:fld>
            <a:endParaRPr lang="en-US" sz="1400" b="0" strike="noStrike" spc="-1">
              <a:solidFill>
                <a:srgbClr val="FFFFFF"/>
              </a:solidFill>
              <a:latin typeface="Times New Roman" panose="02020603050405020304"/>
            </a:endParaRPr>
          </a:p>
        </p:txBody>
      </p:sp>
      <p:sp>
        <p:nvSpPr>
          <p:cNvPr id="94" name="PlaceHolder 5"/>
          <p:cNvSpPr>
            <a:spLocks noGrp="1"/>
          </p:cNvSpPr>
          <p:nvPr>
            <p:ph type="dt" idx="29"/>
          </p:nvPr>
        </p:nvSpPr>
        <p:spPr>
          <a:xfrm>
            <a:off x="65844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FFFFFF"/>
                </a:solidFill>
                <a:latin typeface="Times New Roman" panose="02020603050405020304"/>
              </a:defRPr>
            </a:lvl1pPr>
          </a:lstStyle>
          <a:p>
            <a:pPr indent="0">
              <a:buNone/>
            </a:pPr>
            <a:r>
              <a:rPr lang="en-US" sz="1400" b="0" strike="noStrike" spc="-1">
                <a:solidFill>
                  <a:srgbClr val="FFFFFF"/>
                </a:solidFill>
                <a:latin typeface="Times New Roman" panose="02020603050405020304"/>
              </a:rPr>
              <a:t>&lt;日期/時間&gt;</a:t>
            </a:r>
            <a:endParaRPr lang="en-US" sz="1400" b="0" strike="noStrike" spc="-1">
              <a:solidFill>
                <a:srgbClr val="FFFFFF"/>
              </a:solidFill>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p:bodyStyle/>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97" name="直線接點​​(S) 7"/>
          <p:cNvCxnSpPr/>
          <p:nvPr/>
        </p:nvCxnSpPr>
        <p:spPr>
          <a:xfrm>
            <a:off x="715680" y="356760"/>
            <a:ext cx="720" cy="6493320"/>
          </a:xfrm>
          <a:prstGeom prst="straightConnector1">
            <a:avLst/>
          </a:prstGeom>
          <a:ln w="25400" cap="sq">
            <a:solidFill>
              <a:srgbClr val="243FFF"/>
            </a:solidFill>
            <a:bevel/>
          </a:ln>
        </p:spPr>
      </p:cxnSp>
      <p:sp>
        <p:nvSpPr>
          <p:cNvPr id="98" name="圖形 15"/>
          <p:cNvSpPr/>
          <p:nvPr/>
        </p:nvSpPr>
        <p:spPr>
          <a:xfrm>
            <a:off x="10508400" y="492120"/>
            <a:ext cx="138240" cy="138240"/>
          </a:xfrm>
          <a:custGeom>
            <a:avLst/>
            <a:gdLst>
              <a:gd name="textAreaLeft" fmla="*/ 0 w 138240"/>
              <a:gd name="textAreaRight" fmla="*/ 138960 w 138240"/>
              <a:gd name="textAreaTop" fmla="*/ 0 h 138240"/>
              <a:gd name="textAreaBottom" fmla="*/ 138960 h 138240"/>
            </a:gdLst>
            <a:ahLst/>
            <a:cxn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99" name="圖形 16"/>
          <p:cNvSpPr/>
          <p:nvPr/>
        </p:nvSpPr>
        <p:spPr>
          <a:xfrm>
            <a:off x="11477880" y="1055520"/>
            <a:ext cx="127080" cy="127080"/>
          </a:xfrm>
          <a:custGeom>
            <a:avLst/>
            <a:gdLst>
              <a:gd name="textAreaLeft" fmla="*/ 0 w 127080"/>
              <a:gd name="textAreaRight" fmla="*/ 127800 w 127080"/>
              <a:gd name="textAreaTop" fmla="*/ 0 h 127080"/>
              <a:gd name="textAreaBottom" fmla="*/ 127800 h 127080"/>
            </a:gdLst>
            <a:ahLst/>
            <a:cxn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100" name="圖形 14"/>
          <p:cNvSpPr/>
          <p:nvPr/>
        </p:nvSpPr>
        <p:spPr>
          <a:xfrm>
            <a:off x="11241720" y="446760"/>
            <a:ext cx="90360" cy="90360"/>
          </a:xfrm>
          <a:custGeom>
            <a:avLst/>
            <a:gdLst>
              <a:gd name="textAreaLeft" fmla="*/ 0 w 90360"/>
              <a:gd name="textAreaRight" fmla="*/ 91080 w 90360"/>
              <a:gd name="textAreaTop" fmla="*/ 0 h 90360"/>
              <a:gd name="textAreaBottom" fmla="*/ 91080 h 90360"/>
            </a:gdLst>
            <a:ahLst/>
            <a:cxn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0">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101" name="PlaceHolder 1"/>
          <p:cNvSpPr>
            <a:spLocks noGrp="1"/>
          </p:cNvSpPr>
          <p:nvPr>
            <p:ph type="title"/>
          </p:nvPr>
        </p:nvSpPr>
        <p:spPr>
          <a:xfrm>
            <a:off x="5760720" y="585360"/>
            <a:ext cx="5275440" cy="2276280"/>
          </a:xfrm>
          <a:prstGeom prst="rect">
            <a:avLst/>
          </a:prstGeom>
          <a:noFill/>
          <a:ln w="0">
            <a:noFill/>
          </a:ln>
        </p:spPr>
        <p:txBody>
          <a:bodyPr lIns="0" tIns="0" rIns="0" bIns="0" anchor="ctr">
            <a:noAutofit/>
          </a:bodyPr>
          <a:p>
            <a:pPr indent="0">
              <a:buNone/>
            </a:pPr>
            <a:r>
              <a:rPr lang="zh-TW" sz="1800" b="0" strike="noStrike" spc="-1">
                <a:solidFill>
                  <a:srgbClr val="000000"/>
                </a:solidFill>
                <a:latin typeface="Arial" panose="020B0604020202020204"/>
              </a:rPr>
              <a:t>請按這裡編輯題名文字格式</a:t>
            </a:r>
            <a:endParaRPr lang="en-US" sz="1800" b="0" strike="noStrike" spc="-1">
              <a:solidFill>
                <a:srgbClr val="000000"/>
              </a:solidFill>
              <a:latin typeface="Arial" panose="020B0604020202020204"/>
            </a:endParaRPr>
          </a:p>
        </p:txBody>
      </p:sp>
      <p:sp>
        <p:nvSpPr>
          <p:cNvPr id="102" name="PlaceHolder 2"/>
          <p:cNvSpPr>
            <a:spLocks noGrp="1"/>
          </p:cNvSpPr>
          <p:nvPr>
            <p:ph type="body"/>
          </p:nvPr>
        </p:nvSpPr>
        <p:spPr>
          <a:xfrm>
            <a:off x="1776960" y="407520"/>
            <a:ext cx="951840" cy="1951560"/>
          </a:xfrm>
          <a:prstGeom prst="rect">
            <a:avLst/>
          </a:prstGeom>
          <a:noFill/>
          <a:ln w="0">
            <a:noFill/>
          </a:ln>
        </p:spPr>
        <p:txBody>
          <a:bodyPr lIns="0" tIns="0" rIns="0" bIns="0" anchor="t">
            <a:normAutofit fontScale="12222"/>
          </a:bodyPr>
          <a:p>
            <a:pPr marL="431800" indent="-323850">
              <a:spcBef>
                <a:spcPts val="1415"/>
              </a:spcBef>
              <a:buClr>
                <a:srgbClr val="000000"/>
              </a:buClr>
              <a:buSzPct val="45000"/>
              <a:buFont typeface="Wingdings" panose="05000000000000000000" pitchFamily="2" charset="2"/>
              <a:buChar char=""/>
            </a:pPr>
            <a:r>
              <a:rPr lang="zh-TW" sz="1800" b="0" strike="noStrike" spc="-1">
                <a:solidFill>
                  <a:srgbClr val="000000"/>
                </a:solidFill>
                <a:latin typeface="Arial" panose="020B0604020202020204"/>
              </a:rPr>
              <a:t>請按這裡編輯大綱文字格式</a:t>
            </a:r>
            <a:endParaRPr lang="en-US"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zh-TW" sz="1800" b="0" strike="noStrike" spc="-1">
                <a:solidFill>
                  <a:srgbClr val="000000"/>
                </a:solidFill>
                <a:latin typeface="Arial" panose="020B0604020202020204"/>
              </a:rPr>
              <a:t>第二個大綱層次</a:t>
            </a:r>
            <a:endParaRPr lang="en-US"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zh-TW" sz="1800" b="0" strike="noStrike" spc="-1">
                <a:solidFill>
                  <a:srgbClr val="000000"/>
                </a:solidFill>
                <a:latin typeface="Arial" panose="020B0604020202020204"/>
              </a:rPr>
              <a:t>第三個大綱層次</a:t>
            </a:r>
            <a:endParaRPr lang="en-US"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zh-TW" sz="1800" b="0" strike="noStrike" spc="-1">
                <a:solidFill>
                  <a:srgbClr val="000000"/>
                </a:solidFill>
                <a:latin typeface="Arial" panose="020B0604020202020204"/>
              </a:rPr>
              <a:t>第四個大綱層次</a:t>
            </a:r>
            <a:endParaRPr lang="en-US"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zh-TW" sz="1800" b="0" strike="noStrike" spc="-1">
                <a:solidFill>
                  <a:srgbClr val="000000"/>
                </a:solidFill>
                <a:latin typeface="Arial" panose="020B0604020202020204"/>
              </a:rPr>
              <a:t>第五個大綱層次</a:t>
            </a:r>
            <a:endParaRPr lang="en-US" sz="18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zh-TW" sz="1800" b="0" strike="noStrike" spc="-1">
                <a:solidFill>
                  <a:srgbClr val="000000"/>
                </a:solidFill>
                <a:latin typeface="Arial" panose="020B0604020202020204"/>
              </a:rPr>
              <a:t>第六個大綱層次</a:t>
            </a:r>
            <a:endParaRPr lang="en-US" sz="18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zh-TW" sz="1800" b="0" strike="noStrike" spc="-1">
                <a:solidFill>
                  <a:srgbClr val="000000"/>
                </a:solidFill>
                <a:latin typeface="Arial" panose="020B0604020202020204"/>
              </a:rPr>
              <a:t>第七個大綱層次</a:t>
            </a:r>
            <a:endParaRPr lang="en-US" sz="1800" b="0" strike="noStrike" spc="-1">
              <a:solidFill>
                <a:srgbClr val="000000"/>
              </a:solidFill>
              <a:latin typeface="Arial" panose="020B0604020202020204"/>
            </a:endParaRPr>
          </a:p>
        </p:txBody>
      </p:sp>
      <p:sp>
        <p:nvSpPr>
          <p:cNvPr id="103" name="PlaceHolder 3"/>
          <p:cNvSpPr>
            <a:spLocks noGrp="1"/>
          </p:cNvSpPr>
          <p:nvPr>
            <p:ph type="body"/>
          </p:nvPr>
        </p:nvSpPr>
        <p:spPr>
          <a:xfrm>
            <a:off x="2777040" y="407520"/>
            <a:ext cx="951840" cy="1951560"/>
          </a:xfrm>
          <a:prstGeom prst="rect">
            <a:avLst/>
          </a:prstGeom>
          <a:noFill/>
          <a:ln w="0">
            <a:noFill/>
          </a:ln>
        </p:spPr>
        <p:txBody>
          <a:bodyPr lIns="0" tIns="0" rIns="0" bIns="0" anchor="t">
            <a:normAutofit fontScale="12222"/>
          </a:bodyPr>
          <a:p>
            <a:pPr marL="431800" indent="-323850">
              <a:spcBef>
                <a:spcPts val="1415"/>
              </a:spcBef>
              <a:buClr>
                <a:srgbClr val="000000"/>
              </a:buClr>
              <a:buSzPct val="45000"/>
              <a:buFont typeface="Wingdings" panose="05000000000000000000" pitchFamily="2" charset="2"/>
              <a:buChar char=""/>
            </a:pPr>
            <a:r>
              <a:rPr lang="zh-TW" sz="1800" b="0" strike="noStrike" spc="-1">
                <a:solidFill>
                  <a:srgbClr val="000000"/>
                </a:solidFill>
                <a:latin typeface="Arial" panose="020B0604020202020204"/>
              </a:rPr>
              <a:t>請按這裡編輯大綱文字格式</a:t>
            </a:r>
            <a:endParaRPr lang="en-US" sz="18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zh-TW" sz="1800" b="0" strike="noStrike" spc="-1">
                <a:solidFill>
                  <a:srgbClr val="000000"/>
                </a:solidFill>
                <a:latin typeface="Arial" panose="020B0604020202020204"/>
              </a:rPr>
              <a:t>第二個大綱層次</a:t>
            </a:r>
            <a:endParaRPr lang="en-US" sz="18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zh-TW" sz="1800" b="0" strike="noStrike" spc="-1">
                <a:solidFill>
                  <a:srgbClr val="000000"/>
                </a:solidFill>
                <a:latin typeface="Arial" panose="020B0604020202020204"/>
              </a:rPr>
              <a:t>第三個大綱層次</a:t>
            </a:r>
            <a:endParaRPr lang="en-US" sz="18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zh-TW" sz="1800" b="0" strike="noStrike" spc="-1">
                <a:solidFill>
                  <a:srgbClr val="000000"/>
                </a:solidFill>
                <a:latin typeface="Arial" panose="020B0604020202020204"/>
              </a:rPr>
              <a:t>第四個大綱層次</a:t>
            </a:r>
            <a:endParaRPr lang="en-US" sz="18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zh-TW" sz="1800" b="0" strike="noStrike" spc="-1">
                <a:solidFill>
                  <a:srgbClr val="000000"/>
                </a:solidFill>
                <a:latin typeface="Arial" panose="020B0604020202020204"/>
              </a:rPr>
              <a:t>第五個大綱層次</a:t>
            </a:r>
            <a:endParaRPr lang="en-US" sz="18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zh-TW" sz="1800" b="0" strike="noStrike" spc="-1">
                <a:solidFill>
                  <a:srgbClr val="000000"/>
                </a:solidFill>
                <a:latin typeface="Arial" panose="020B0604020202020204"/>
              </a:rPr>
              <a:t>第六個大綱層次</a:t>
            </a:r>
            <a:endParaRPr lang="en-US" sz="18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zh-TW" sz="1800" b="0" strike="noStrike" spc="-1">
                <a:solidFill>
                  <a:srgbClr val="000000"/>
                </a:solidFill>
                <a:latin typeface="Arial" panose="020B0604020202020204"/>
              </a:rPr>
              <a:t>第七個大綱層次</a:t>
            </a:r>
            <a:endParaRPr lang="en-US" sz="18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4" name="直線接點​​(S) 9"/>
          <p:cNvCxnSpPr/>
          <p:nvPr/>
        </p:nvCxnSpPr>
        <p:spPr>
          <a:xfrm>
            <a:off x="715680" y="356760"/>
            <a:ext cx="720" cy="6493320"/>
          </a:xfrm>
          <a:prstGeom prst="straightConnector1">
            <a:avLst/>
          </a:prstGeom>
          <a:ln w="25400" cap="sq">
            <a:solidFill>
              <a:srgbClr val="243FFF"/>
            </a:solidFill>
            <a:bevel/>
          </a:ln>
        </p:spPr>
      </p:cxnSp>
      <p:sp>
        <p:nvSpPr>
          <p:cNvPr id="5" name="圖形 15"/>
          <p:cNvSpPr/>
          <p:nvPr/>
        </p:nvSpPr>
        <p:spPr>
          <a:xfrm>
            <a:off x="10508400" y="492120"/>
            <a:ext cx="138240" cy="138240"/>
          </a:xfrm>
          <a:custGeom>
            <a:avLst/>
            <a:gdLst>
              <a:gd name="textAreaLeft" fmla="*/ 0 w 138240"/>
              <a:gd name="textAreaRight" fmla="*/ 138960 w 138240"/>
              <a:gd name="textAreaTop" fmla="*/ 0 h 138240"/>
              <a:gd name="textAreaBottom" fmla="*/ 138960 h 138240"/>
            </a:gdLst>
            <a:ahLst/>
            <a:cxn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6" name="圖形 16"/>
          <p:cNvSpPr/>
          <p:nvPr/>
        </p:nvSpPr>
        <p:spPr>
          <a:xfrm>
            <a:off x="11477880" y="1055520"/>
            <a:ext cx="127080" cy="127080"/>
          </a:xfrm>
          <a:custGeom>
            <a:avLst/>
            <a:gdLst>
              <a:gd name="textAreaLeft" fmla="*/ 0 w 127080"/>
              <a:gd name="textAreaRight" fmla="*/ 127800 w 127080"/>
              <a:gd name="textAreaTop" fmla="*/ 0 h 127080"/>
              <a:gd name="textAreaBottom" fmla="*/ 127800 h 127080"/>
            </a:gdLst>
            <a:ahLst/>
            <a:cxn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7" name="圖形 14"/>
          <p:cNvSpPr/>
          <p:nvPr/>
        </p:nvSpPr>
        <p:spPr>
          <a:xfrm>
            <a:off x="11241720" y="446760"/>
            <a:ext cx="90360" cy="90360"/>
          </a:xfrm>
          <a:custGeom>
            <a:avLst/>
            <a:gdLst>
              <a:gd name="textAreaLeft" fmla="*/ 0 w 90360"/>
              <a:gd name="textAreaRight" fmla="*/ 91080 w 90360"/>
              <a:gd name="textAreaTop" fmla="*/ 0 h 90360"/>
              <a:gd name="textAreaBottom" fmla="*/ 91080 h 90360"/>
            </a:gdLst>
            <a:ahLst/>
            <a:cxn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0">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8" name="直線接點​​(S) 9"/>
          <p:cNvCxnSpPr/>
          <p:nvPr/>
        </p:nvCxnSpPr>
        <p:spPr>
          <a:xfrm>
            <a:off x="715680" y="356760"/>
            <a:ext cx="720" cy="6493320"/>
          </a:xfrm>
          <a:prstGeom prst="straightConnector1">
            <a:avLst/>
          </a:prstGeom>
          <a:ln w="25400" cap="sq">
            <a:solidFill>
              <a:srgbClr val="243FFF"/>
            </a:solidFill>
            <a:bevel/>
          </a:ln>
        </p:spPr>
      </p:cxnSp>
      <p:sp>
        <p:nvSpPr>
          <p:cNvPr id="9" name="圖形 15"/>
          <p:cNvSpPr/>
          <p:nvPr/>
        </p:nvSpPr>
        <p:spPr>
          <a:xfrm>
            <a:off x="10508400" y="492120"/>
            <a:ext cx="138240" cy="138240"/>
          </a:xfrm>
          <a:custGeom>
            <a:avLst/>
            <a:gdLst>
              <a:gd name="textAreaLeft" fmla="*/ 0 w 138240"/>
              <a:gd name="textAreaRight" fmla="*/ 138960 w 138240"/>
              <a:gd name="textAreaTop" fmla="*/ 0 h 138240"/>
              <a:gd name="textAreaBottom" fmla="*/ 138960 h 138240"/>
            </a:gdLst>
            <a:ahLst/>
            <a:cxn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10" name="圖形 16"/>
          <p:cNvSpPr/>
          <p:nvPr/>
        </p:nvSpPr>
        <p:spPr>
          <a:xfrm>
            <a:off x="11477880" y="1055520"/>
            <a:ext cx="127080" cy="127080"/>
          </a:xfrm>
          <a:custGeom>
            <a:avLst/>
            <a:gdLst>
              <a:gd name="textAreaLeft" fmla="*/ 0 w 127080"/>
              <a:gd name="textAreaRight" fmla="*/ 127800 w 127080"/>
              <a:gd name="textAreaTop" fmla="*/ 0 h 127080"/>
              <a:gd name="textAreaBottom" fmla="*/ 127800 h 127080"/>
            </a:gdLst>
            <a:ahLst/>
            <a:cxn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11" name="圖形 14"/>
          <p:cNvSpPr/>
          <p:nvPr/>
        </p:nvSpPr>
        <p:spPr>
          <a:xfrm>
            <a:off x="11241720" y="446760"/>
            <a:ext cx="90360" cy="90360"/>
          </a:xfrm>
          <a:custGeom>
            <a:avLst/>
            <a:gdLst>
              <a:gd name="textAreaLeft" fmla="*/ 0 w 90360"/>
              <a:gd name="textAreaRight" fmla="*/ 91080 w 90360"/>
              <a:gd name="textAreaTop" fmla="*/ 0 h 90360"/>
              <a:gd name="textAreaBottom" fmla="*/ 91080 h 90360"/>
            </a:gdLst>
            <a:ahLst/>
            <a:cxn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0">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12" name="直線接點​​(S) 6"/>
          <p:cNvCxnSpPr/>
          <p:nvPr/>
        </p:nvCxnSpPr>
        <p:spPr>
          <a:xfrm>
            <a:off x="11585880" y="3619080"/>
            <a:ext cx="720" cy="3239640"/>
          </a:xfrm>
          <a:prstGeom prst="straightConnector1">
            <a:avLst/>
          </a:prstGeom>
          <a:ln w="25400" cap="sq">
            <a:solidFill>
              <a:srgbClr val="243FFF"/>
            </a:solidFill>
            <a:bevel/>
          </a:ln>
        </p:spPr>
      </p:cxnSp>
      <p:sp>
        <p:nvSpPr>
          <p:cNvPr id="13" name="矩形 8"/>
          <p:cNvSpPr/>
          <p:nvPr/>
        </p:nvSpPr>
        <p:spPr>
          <a:xfrm>
            <a:off x="0" y="0"/>
            <a:ext cx="5779080" cy="6857280"/>
          </a:xfrm>
          <a:prstGeom prst="rect">
            <a:avLst/>
          </a:prstGeom>
          <a:gradFill rotWithShape="0">
            <a:gsLst>
              <a:gs pos="0">
                <a:srgbClr val="243FFF"/>
              </a:gs>
              <a:gs pos="100000">
                <a:srgbClr val="FF9022"/>
              </a:gs>
            </a:gsLst>
            <a:lin ang="2700000"/>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Microsoft JhengHei UI" panose="020B0604030504040204" charset="-120"/>
              <a:ea typeface="Microsoft JhengHei UI" panose="020B0604030504040204" charset="-120"/>
            </a:endParaRPr>
          </a:p>
        </p:txBody>
      </p:sp>
      <p:sp>
        <p:nvSpPr>
          <p:cNvPr id="14" name="PlaceHolder 1"/>
          <p:cNvSpPr>
            <a:spLocks noGrp="1"/>
          </p:cNvSpPr>
          <p:nvPr>
            <p:ph type="ftr" idx="1"/>
          </p:nvPr>
        </p:nvSpPr>
        <p:spPr>
          <a:xfrm rot="16200000">
            <a:off x="9811440" y="1591560"/>
            <a:ext cx="354708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200" b="1" strike="noStrike" cap="all" spc="94">
                <a:solidFill>
                  <a:schemeClr val="accent2">
                    <a:tint val="75000"/>
                  </a:schemeClr>
                </a:solidFill>
                <a:latin typeface="Microsoft JhengHei UI" panose="020B0604030504040204" charset="-120"/>
                <a:ea typeface="Microsoft JhengHei UI" panose="020B0604030504040204" charset="-120"/>
              </a:defRPr>
            </a:lvl1pPr>
          </a:lstStyle>
          <a:p>
            <a:pPr indent="0" algn="ctr" defTabSz="914400">
              <a:lnSpc>
                <a:spcPct val="100000"/>
              </a:lnSpc>
              <a:buNone/>
              <a:tabLst>
                <a:tab pos="0" algn="l"/>
              </a:tabLst>
            </a:pPr>
            <a:r>
              <a:rPr lang="en-US" sz="1200" b="1" strike="noStrike" cap="all" spc="94">
                <a:solidFill>
                  <a:schemeClr val="accent2">
                    <a:tint val="75000"/>
                  </a:schemeClr>
                </a:solidFill>
                <a:latin typeface="Microsoft JhengHei UI" panose="020B0604030504040204" charset="-120"/>
                <a:ea typeface="Microsoft JhengHei UI" panose="020B0604030504040204" charset="-120"/>
              </a:rPr>
              <a:t>&lt;頁尾&gt;</a:t>
            </a:r>
            <a:endParaRPr lang="en-US" sz="1200" b="0" strike="noStrike" spc="-1">
              <a:solidFill>
                <a:srgbClr val="000000"/>
              </a:solidFill>
              <a:latin typeface="Times New Roman" panose="02020603050405020304"/>
            </a:endParaRPr>
          </a:p>
        </p:txBody>
      </p:sp>
      <p:sp>
        <p:nvSpPr>
          <p:cNvPr id="15" name="PlaceHolder 2"/>
          <p:cNvSpPr>
            <a:spLocks noGrp="1"/>
          </p:cNvSpPr>
          <p:nvPr>
            <p:ph type="sldNum" idx="2"/>
          </p:nvPr>
        </p:nvSpPr>
        <p:spPr>
          <a:xfrm>
            <a:off x="8610480" y="6356520"/>
            <a:ext cx="2742480" cy="364320"/>
          </a:xfrm>
          <a:prstGeom prst="rect">
            <a:avLst/>
          </a:prstGeom>
          <a:noFill/>
          <a:ln w="0">
            <a:noFill/>
          </a:ln>
        </p:spPr>
        <p:txBody>
          <a:bodyPr lIns="91440" tIns="45720" rIns="91440" bIns="45720" anchor="ctr">
            <a:noAutofit/>
          </a:bodyPr>
          <a:lstStyle>
            <a:lvl1pPr indent="0">
              <a:lnSpc>
                <a:spcPct val="100000"/>
              </a:lnSpc>
              <a:buNone/>
              <a:defRPr lang="en-US" sz="1400" b="0" strike="noStrike" spc="-1">
                <a:solidFill>
                  <a:srgbClr val="000000"/>
                </a:solidFill>
                <a:latin typeface="Times New Roman" panose="02020603050405020304"/>
              </a:defRPr>
            </a:lvl1pPr>
          </a:lstStyle>
          <a:p>
            <a:pPr indent="0">
              <a:lnSpc>
                <a:spcPct val="100000"/>
              </a:lnSpc>
              <a:buNone/>
            </a:pPr>
            <a:fld id="{E0BC41C4-6C8B-4C7B-B07F-3B252BAF0AE5}" type="slidenum">
              <a:rPr lang="en-US" sz="1400" b="0" strike="noStrike" spc="-1">
                <a:solidFill>
                  <a:srgbClr val="000000"/>
                </a:solidFill>
                <a:latin typeface="Times New Roman" panose="02020603050405020304"/>
              </a:rPr>
            </a:fld>
            <a:endParaRPr lang="en-US" sz="1400" b="0" strike="noStrike" spc="-1">
              <a:solidFill>
                <a:srgbClr val="000000"/>
              </a:solidFill>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243FFF"/>
            </a:gs>
            <a:gs pos="100000">
              <a:srgbClr val="FF9022"/>
            </a:gs>
          </a:gsLst>
          <a:lin ang="8100000"/>
        </a:gradFill>
        <a:effectLst/>
      </p:bgPr>
    </p:bg>
    <p:spTree>
      <p:nvGrpSpPr>
        <p:cNvPr id="1" name=""/>
        <p:cNvGrpSpPr/>
        <p:nvPr/>
      </p:nvGrpSpPr>
      <p:grpSpPr>
        <a:xfrm>
          <a:off x="0" y="0"/>
          <a:ext cx="0" cy="0"/>
          <a:chOff x="0" y="0"/>
          <a:chExt cx="0" cy="0"/>
        </a:xfrm>
      </p:grpSpPr>
      <p:sp>
        <p:nvSpPr>
          <p:cNvPr id="16" name="圖形 32"/>
          <p:cNvSpPr/>
          <p:nvPr/>
        </p:nvSpPr>
        <p:spPr>
          <a:xfrm>
            <a:off x="1472400" y="1859400"/>
            <a:ext cx="138240" cy="138240"/>
          </a:xfrm>
          <a:custGeom>
            <a:avLst/>
            <a:gdLst>
              <a:gd name="textAreaLeft" fmla="*/ 0 w 138240"/>
              <a:gd name="textAreaRight" fmla="*/ 138960 w 138240"/>
              <a:gd name="textAreaTop" fmla="*/ 0 h 138240"/>
              <a:gd name="textAreaBottom" fmla="*/ 138960 h 138240"/>
            </a:gdLst>
            <a:ahLst/>
            <a:cxnLst/>
            <a:rect l="textAreaLeft" t="textAreaTop" r="textAreaRight" b="textAreaBottom"/>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17" name="圖形 33"/>
          <p:cNvSpPr/>
          <p:nvPr/>
        </p:nvSpPr>
        <p:spPr>
          <a:xfrm>
            <a:off x="2014560" y="3146760"/>
            <a:ext cx="127080" cy="127080"/>
          </a:xfrm>
          <a:custGeom>
            <a:avLst/>
            <a:gdLst>
              <a:gd name="textAreaLeft" fmla="*/ 0 w 127080"/>
              <a:gd name="textAreaRight" fmla="*/ 127800 w 127080"/>
              <a:gd name="textAreaTop" fmla="*/ 0 h 127080"/>
              <a:gd name="textAreaBottom" fmla="*/ 127800 h 127080"/>
            </a:gdLst>
            <a:ahLst/>
            <a:cxnLst/>
            <a:rect l="textAreaLeft" t="textAreaTop" r="textAreaRight" b="textAreaBottom"/>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sp>
        <p:nvSpPr>
          <p:cNvPr id="18" name="圖形 31"/>
          <p:cNvSpPr/>
          <p:nvPr/>
        </p:nvSpPr>
        <p:spPr>
          <a:xfrm>
            <a:off x="5405040" y="4508280"/>
            <a:ext cx="90360" cy="90360"/>
          </a:xfrm>
          <a:custGeom>
            <a:avLst/>
            <a:gdLst>
              <a:gd name="textAreaLeft" fmla="*/ 0 w 90360"/>
              <a:gd name="textAreaRight" fmla="*/ 91080 w 90360"/>
              <a:gd name="textAreaTop" fmla="*/ 0 h 90360"/>
              <a:gd name="textAreaBottom" fmla="*/ 91080 h 90360"/>
            </a:gdLst>
            <a:ahLst/>
            <a:cxnLst/>
            <a:rect l="textAreaLeft" t="textAreaTop" r="textAreaRight" b="textAreaBottom"/>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0">
            <a:noFill/>
          </a:ln>
        </p:spPr>
        <p:style>
          <a:lnRef idx="0">
            <a:srgbClr val="FFFFFF"/>
          </a:lnRef>
          <a:fillRef idx="0">
            <a:srgbClr val="FFFFFF"/>
          </a:fillRef>
          <a:effectRef idx="0">
            <a:srgbClr val="FFFFFF"/>
          </a:effectRef>
          <a:fontRef idx="minor"/>
        </p:style>
        <p:txBody>
          <a:bodyPr lIns="90000" tIns="45000" rIns="90000" bIns="45000" anchor="ctr">
            <a:noAutofit/>
          </a:bodyPr>
          <a:p>
            <a:pPr defTabSz="914400">
              <a:lnSpc>
                <a:spcPct val="100000"/>
              </a:lnSpc>
            </a:pPr>
            <a:endParaRPr lang="en-US" sz="1800" b="0" strike="noStrike" spc="-1">
              <a:solidFill>
                <a:schemeClr val="dk1"/>
              </a:solidFill>
              <a:latin typeface="Microsoft JhengHei UI" panose="020B0604030504040204" charset="-120"/>
              <a:ea typeface="Microsoft JhengHei UI" panose="020B0604030504040204" charset="-120"/>
            </a:endParaRPr>
          </a:p>
        </p:txBody>
      </p:sp>
      <p:cxnSp>
        <p:nvCxnSpPr>
          <p:cNvPr id="19" name="直線接點​​(S) 13"/>
          <p:cNvCxnSpPr/>
          <p:nvPr/>
        </p:nvCxnSpPr>
        <p:spPr>
          <a:xfrm>
            <a:off x="856080" y="3502800"/>
            <a:ext cx="720" cy="3346920"/>
          </a:xfrm>
          <a:prstGeom prst="straightConnector1">
            <a:avLst/>
          </a:prstGeom>
          <a:ln w="25400" cap="sq">
            <a:solidFill>
              <a:srgbClr val="FFFFFF"/>
            </a:solidFill>
            <a:bevel/>
          </a:ln>
        </p:spPr>
      </p:cxnSp>
      <p:sp>
        <p:nvSpPr>
          <p:cNvPr id="20" name="PlaceHolder 1"/>
          <p:cNvSpPr>
            <a:spLocks noGrp="1"/>
          </p:cNvSpPr>
          <p:nvPr>
            <p:ph type="ftr" idx="3"/>
          </p:nvPr>
        </p:nvSpPr>
        <p:spPr>
          <a:xfrm rot="16200000">
            <a:off x="-548280" y="1938960"/>
            <a:ext cx="27882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200" b="1" strike="noStrike" cap="all" spc="94">
                <a:solidFill>
                  <a:schemeClr val="lt1">
                    <a:tint val="75000"/>
                  </a:schemeClr>
                </a:solidFill>
                <a:latin typeface="Microsoft JhengHei UI" panose="020B0604030504040204" charset="-120"/>
                <a:ea typeface="Microsoft JhengHei UI" panose="020B0604030504040204" charset="-120"/>
              </a:defRPr>
            </a:lvl1pPr>
          </a:lstStyle>
          <a:p>
            <a:pPr indent="0" algn="ctr" defTabSz="914400">
              <a:lnSpc>
                <a:spcPct val="100000"/>
              </a:lnSpc>
              <a:buNone/>
              <a:tabLst>
                <a:tab pos="0" algn="l"/>
              </a:tabLst>
            </a:pPr>
            <a:r>
              <a:rPr lang="en-US" sz="1200" b="1" strike="noStrike" cap="all" spc="94">
                <a:solidFill>
                  <a:schemeClr val="lt1">
                    <a:tint val="75000"/>
                  </a:schemeClr>
                </a:solidFill>
                <a:latin typeface="Microsoft JhengHei UI" panose="020B0604030504040204" charset="-120"/>
                <a:ea typeface="Microsoft JhengHei UI" panose="020B0604030504040204" charset="-120"/>
              </a:rPr>
              <a:t>&lt;頁尾&gt;</a:t>
            </a:r>
            <a:endParaRPr lang="en-US" sz="1200" b="0" strike="noStrike" spc="-1">
              <a:solidFill>
                <a:srgbClr val="FFFFFF"/>
              </a:solidFill>
              <a:latin typeface="Times New Roman" panose="02020603050405020304"/>
            </a:endParaRPr>
          </a:p>
        </p:txBody>
      </p:sp>
      <p:sp>
        <p:nvSpPr>
          <p:cNvPr id="21" name="PlaceHolder 2"/>
          <p:cNvSpPr>
            <a:spLocks noGrp="1"/>
          </p:cNvSpPr>
          <p:nvPr>
            <p:ph type="sldNum" idx="4"/>
          </p:nvPr>
        </p:nvSpPr>
        <p:spPr>
          <a:xfrm>
            <a:off x="8610480" y="201240"/>
            <a:ext cx="2742480" cy="364320"/>
          </a:xfrm>
          <a:prstGeom prst="rect">
            <a:avLst/>
          </a:prstGeom>
          <a:noFill/>
          <a:ln w="0">
            <a:noFill/>
          </a:ln>
        </p:spPr>
        <p:txBody>
          <a:bodyPr lIns="91440" tIns="45720" rIns="91440" bIns="45720" anchor="ctr">
            <a:noAutofit/>
          </a:bodyPr>
          <a:lstStyle>
            <a:lvl1pPr indent="0">
              <a:lnSpc>
                <a:spcPct val="100000"/>
              </a:lnSpc>
              <a:buNone/>
              <a:defRPr lang="en-US" sz="1400" b="0" strike="noStrike" spc="-1">
                <a:solidFill>
                  <a:srgbClr val="FFFFFF"/>
                </a:solidFill>
                <a:latin typeface="Times New Roman" panose="02020603050405020304"/>
              </a:defRPr>
            </a:lvl1pPr>
          </a:lstStyle>
          <a:p>
            <a:pPr indent="0">
              <a:lnSpc>
                <a:spcPct val="100000"/>
              </a:lnSpc>
              <a:buNone/>
            </a:pPr>
            <a:fld id="{55B5327A-1ABF-4E70-9516-C296D8D61233}" type="slidenum">
              <a:rPr lang="en-US" sz="1400" b="0" strike="noStrike" spc="-1">
                <a:solidFill>
                  <a:srgbClr val="FFFFFF"/>
                </a:solidFill>
                <a:latin typeface="Times New Roman" panose="02020603050405020304"/>
              </a:rPr>
            </a:fld>
            <a:endParaRPr lang="en-US" sz="1400" b="0" strike="noStrike" spc="-1">
              <a:solidFill>
                <a:srgbClr val="FFFFFF"/>
              </a:solidFill>
              <a:latin typeface="Times New Roman" panose="02020603050405020304"/>
            </a:endParaRPr>
          </a:p>
        </p:txBody>
      </p:sp>
      <p:sp>
        <p:nvSpPr>
          <p:cNvPr id="22" name="PlaceHolder 3"/>
          <p:cNvSpPr>
            <a:spLocks noGrp="1"/>
          </p:cNvSpPr>
          <p:nvPr>
            <p:ph type="dt" idx="5"/>
          </p:nvPr>
        </p:nvSpPr>
        <p:spPr>
          <a:xfrm>
            <a:off x="658440" y="20124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FFFFFF"/>
                </a:solidFill>
                <a:latin typeface="Times New Roman" panose="02020603050405020304"/>
              </a:defRPr>
            </a:lvl1pPr>
          </a:lstStyle>
          <a:p>
            <a:pPr indent="0">
              <a:buNone/>
            </a:pPr>
            <a:r>
              <a:rPr lang="en-US" sz="1400" b="0" strike="noStrike" spc="-1">
                <a:solidFill>
                  <a:srgbClr val="FFFFFF"/>
                </a:solidFill>
                <a:latin typeface="Times New Roman" panose="02020603050405020304"/>
              </a:rPr>
              <a:t>&lt;日期/時間&gt;</a:t>
            </a:r>
            <a:endParaRPr lang="en-US" sz="1400" b="0" strike="noStrike" spc="-1">
              <a:solidFill>
                <a:srgbClr val="FFFFFF"/>
              </a:solidFill>
              <a:latin typeface="Times New Roman" panose="02020603050405020304"/>
            </a:endParaRPr>
          </a:p>
        </p:txBody>
      </p:sp>
      <p:sp>
        <p:nvSpPr>
          <p:cNvPr id="23"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p>
            <a:pPr indent="0" algn="ctr">
              <a:buNone/>
            </a:pPr>
            <a:r>
              <a:rPr lang="zh-TW" sz="4400" b="0" strike="noStrike" spc="-1">
                <a:solidFill>
                  <a:srgbClr val="FFFFFF"/>
                </a:solidFill>
                <a:latin typeface="Arial" panose="020B0604020202020204"/>
              </a:rPr>
              <a:t>請按這裡編輯題名文字格式</a:t>
            </a:r>
            <a:endParaRPr lang="en-US" sz="4400" b="0" strike="noStrike" spc="-1">
              <a:solidFill>
                <a:srgbClr val="FFFFFF"/>
              </a:solidFill>
              <a:latin typeface="Arial" panose="020B0604020202020204"/>
            </a:endParaRPr>
          </a:p>
        </p:txBody>
      </p:sp>
      <p:sp>
        <p:nvSpPr>
          <p:cNvPr id="2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zh-TW" sz="3200" b="0" strike="noStrike" spc="-1">
                <a:solidFill>
                  <a:srgbClr val="FFFFFF"/>
                </a:solidFill>
                <a:latin typeface="Arial" panose="020B0604020202020204"/>
              </a:rPr>
              <a:t>請按這裡編輯大綱文字格式</a:t>
            </a:r>
            <a:endParaRPr lang="en-US" sz="3200" b="0" strike="noStrike" spc="-1">
              <a:solidFill>
                <a:srgbClr val="FFFFFF"/>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zh-TW" sz="2800" b="0" strike="noStrike" spc="-1">
                <a:solidFill>
                  <a:srgbClr val="FFFFFF"/>
                </a:solidFill>
                <a:latin typeface="Arial" panose="020B0604020202020204"/>
              </a:rPr>
              <a:t>第二個大綱層次</a:t>
            </a:r>
            <a:endParaRPr lang="en-US" sz="2800" b="0" strike="noStrike" spc="-1">
              <a:solidFill>
                <a:srgbClr val="FFFFFF"/>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zh-TW" sz="2400" b="0" strike="noStrike" spc="-1">
                <a:solidFill>
                  <a:srgbClr val="FFFFFF"/>
                </a:solidFill>
                <a:latin typeface="Arial" panose="020B0604020202020204"/>
              </a:rPr>
              <a:t>第三個大綱層次</a:t>
            </a:r>
            <a:endParaRPr lang="en-US" sz="2400" b="0" strike="noStrike" spc="-1">
              <a:solidFill>
                <a:srgbClr val="FFFFFF"/>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zh-TW" sz="2000" b="0" strike="noStrike" spc="-1">
                <a:solidFill>
                  <a:srgbClr val="FFFFFF"/>
                </a:solidFill>
                <a:latin typeface="Arial" panose="020B0604020202020204"/>
              </a:rPr>
              <a:t>第四個大綱層次</a:t>
            </a:r>
            <a:endParaRPr lang="en-US" sz="2000" b="0" strike="noStrike" spc="-1">
              <a:solidFill>
                <a:srgbClr val="FFFFFF"/>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zh-TW" sz="2000" b="0" strike="noStrike" spc="-1">
                <a:solidFill>
                  <a:srgbClr val="FFFFFF"/>
                </a:solidFill>
                <a:latin typeface="Arial" panose="020B0604020202020204"/>
              </a:rPr>
              <a:t>第五個大綱層次</a:t>
            </a:r>
            <a:endParaRPr lang="en-US" sz="2000" b="0" strike="noStrike" spc="-1">
              <a:solidFill>
                <a:srgbClr val="FFFFFF"/>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zh-TW" sz="2000" b="0" strike="noStrike" spc="-1">
                <a:solidFill>
                  <a:srgbClr val="FFFFFF"/>
                </a:solidFill>
                <a:latin typeface="Arial" panose="020B0604020202020204"/>
              </a:rPr>
              <a:t>第六個大綱層次</a:t>
            </a:r>
            <a:endParaRPr lang="en-US" sz="2000" b="0" strike="noStrike" spc="-1">
              <a:solidFill>
                <a:srgbClr val="FFFFFF"/>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zh-TW" sz="2000" b="0" strike="noStrike" spc="-1">
                <a:solidFill>
                  <a:srgbClr val="FFFFFF"/>
                </a:solidFill>
                <a:latin typeface="Arial" panose="020B0604020202020204"/>
              </a:rPr>
              <a:t>第七個大綱層次</a:t>
            </a:r>
            <a:endParaRPr lang="en-US" sz="2000" b="0" strike="noStrike" spc="-1">
              <a:solidFill>
                <a:srgbClr val="FFFFFF"/>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25" name="直線接點 5"/>
          <p:cNvCxnSpPr/>
          <p:nvPr/>
        </p:nvCxnSpPr>
        <p:spPr>
          <a:xfrm>
            <a:off x="715680" y="356760"/>
            <a:ext cx="720" cy="6493320"/>
          </a:xfrm>
          <a:prstGeom prst="straightConnector1">
            <a:avLst/>
          </a:prstGeom>
          <a:ln w="25400" cap="sq">
            <a:solidFill>
              <a:srgbClr val="243FFF"/>
            </a:solidFill>
            <a:bevel/>
          </a:ln>
        </p:spPr>
      </p:cxnSp>
      <p:sp>
        <p:nvSpPr>
          <p:cNvPr id="26" name="PlaceHolder 1"/>
          <p:cNvSpPr>
            <a:spLocks noGrp="1"/>
          </p:cNvSpPr>
          <p:nvPr>
            <p:ph type="title"/>
          </p:nvPr>
        </p:nvSpPr>
        <p:spPr>
          <a:xfrm>
            <a:off x="5760720" y="585360"/>
            <a:ext cx="5275440" cy="2276280"/>
          </a:xfrm>
          <a:prstGeom prst="rect">
            <a:avLst/>
          </a:prstGeom>
          <a:noFill/>
          <a:ln w="0">
            <a:noFill/>
          </a:ln>
        </p:spPr>
        <p:txBody>
          <a:bodyPr lIns="0" tIns="0" rIns="0" bIns="0" anchor="ctr">
            <a:noAutofit/>
          </a:bodyPr>
          <a:p>
            <a:pPr indent="0">
              <a:buNone/>
            </a:pPr>
            <a:r>
              <a:rPr lang="zh-TW" sz="1800" b="0" strike="noStrike" spc="-1">
                <a:solidFill>
                  <a:srgbClr val="000000"/>
                </a:solidFill>
                <a:latin typeface="Arial" panose="020B0604020202020204"/>
              </a:rPr>
              <a:t>請按這裡編輯題名文字格式</a:t>
            </a:r>
            <a:endParaRPr lang="en-US" sz="1800" b="0" strike="noStrike" spc="-1">
              <a:solidFill>
                <a:srgbClr val="000000"/>
              </a:solidFill>
              <a:latin typeface="Arial" panose="020B0604020202020204"/>
            </a:endParaRPr>
          </a:p>
        </p:txBody>
      </p:sp>
      <p:sp>
        <p:nvSpPr>
          <p:cNvPr id="27" name="PlaceHolder 2"/>
          <p:cNvSpPr>
            <a:spLocks noGrp="1"/>
          </p:cNvSpPr>
          <p:nvPr>
            <p:ph type="ftr" idx="6"/>
          </p:nvPr>
        </p:nvSpPr>
        <p:spPr>
          <a:xfrm>
            <a:off x="4038480" y="6356520"/>
            <a:ext cx="411408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200" b="1" strike="noStrike" cap="all" spc="94">
                <a:solidFill>
                  <a:schemeClr val="dk1">
                    <a:tint val="75000"/>
                  </a:schemeClr>
                </a:solidFill>
                <a:latin typeface="Microsoft JhengHei UI" panose="020B0604030504040204" charset="-120"/>
                <a:ea typeface="Microsoft JhengHei UI" panose="020B0604030504040204" charset="-120"/>
              </a:defRPr>
            </a:lvl1pPr>
          </a:lstStyle>
          <a:p>
            <a:pPr indent="0" algn="ctr" defTabSz="914400">
              <a:lnSpc>
                <a:spcPct val="100000"/>
              </a:lnSpc>
              <a:buNone/>
              <a:tabLst>
                <a:tab pos="0" algn="l"/>
              </a:tabLst>
            </a:pPr>
            <a:r>
              <a:rPr lang="en-US" sz="1200" b="1" strike="noStrike" cap="all" spc="94">
                <a:solidFill>
                  <a:schemeClr val="dk1">
                    <a:tint val="75000"/>
                  </a:schemeClr>
                </a:solidFill>
                <a:latin typeface="Microsoft JhengHei UI" panose="020B0604030504040204" charset="-120"/>
                <a:ea typeface="Microsoft JhengHei UI" panose="020B0604030504040204" charset="-120"/>
              </a:rPr>
              <a:t>&lt;頁尾&gt;</a:t>
            </a:r>
            <a:endParaRPr lang="en-US" sz="1200" b="0" strike="noStrike" spc="-1">
              <a:solidFill>
                <a:srgbClr val="000000"/>
              </a:solidFill>
              <a:latin typeface="Times New Roman" panose="02020603050405020304"/>
            </a:endParaRPr>
          </a:p>
        </p:txBody>
      </p:sp>
      <p:sp>
        <p:nvSpPr>
          <p:cNvPr id="28" name="PlaceHolder 3"/>
          <p:cNvSpPr>
            <a:spLocks noGrp="1"/>
          </p:cNvSpPr>
          <p:nvPr>
            <p:ph type="sldNum" idx="7"/>
          </p:nvPr>
        </p:nvSpPr>
        <p:spPr>
          <a:xfrm>
            <a:off x="8610480" y="6356520"/>
            <a:ext cx="2742480" cy="364320"/>
          </a:xfrm>
          <a:prstGeom prst="rect">
            <a:avLst/>
          </a:prstGeom>
          <a:noFill/>
          <a:ln w="0">
            <a:noFill/>
          </a:ln>
        </p:spPr>
        <p:txBody>
          <a:bodyPr lIns="91440" tIns="45720" rIns="91440" bIns="45720" anchor="ctr">
            <a:noAutofit/>
          </a:bodyPr>
          <a:lstStyle>
            <a:lvl1pPr indent="0">
              <a:lnSpc>
                <a:spcPct val="100000"/>
              </a:lnSpc>
              <a:buNone/>
              <a:defRPr lang="en-US" sz="1400" b="0" strike="noStrike" spc="-1">
                <a:solidFill>
                  <a:srgbClr val="000000"/>
                </a:solidFill>
                <a:latin typeface="Times New Roman" panose="02020603050405020304"/>
              </a:defRPr>
            </a:lvl1pPr>
          </a:lstStyle>
          <a:p>
            <a:pPr indent="0">
              <a:lnSpc>
                <a:spcPct val="100000"/>
              </a:lnSpc>
              <a:buNone/>
            </a:pPr>
            <a:fld id="{A5822019-625F-43F3-BCB1-A4DFC9131D64}" type="slidenum">
              <a:rPr lang="en-US" sz="1400" b="0" strike="noStrike" spc="-1">
                <a:solidFill>
                  <a:srgbClr val="000000"/>
                </a:solidFill>
                <a:latin typeface="Times New Roman" panose="02020603050405020304"/>
              </a:rPr>
            </a:fld>
            <a:endParaRPr lang="en-US" sz="1400" b="0" strike="noStrike" spc="-1">
              <a:solidFill>
                <a:srgbClr val="000000"/>
              </a:solidFill>
              <a:latin typeface="Times New Roman" panose="02020603050405020304"/>
            </a:endParaRPr>
          </a:p>
        </p:txBody>
      </p:sp>
      <p:sp>
        <p:nvSpPr>
          <p:cNvPr id="29" name="PlaceHolder 4"/>
          <p:cNvSpPr>
            <a:spLocks noGrp="1"/>
          </p:cNvSpPr>
          <p:nvPr>
            <p:ph type="dt" idx="8"/>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panose="02020603050405020304"/>
              </a:defRPr>
            </a:lvl1pPr>
          </a:lstStyle>
          <a:p>
            <a:pPr indent="0">
              <a:buNone/>
            </a:pPr>
            <a:r>
              <a:rPr lang="en-US" sz="1400" b="0" strike="noStrike" spc="-1">
                <a:solidFill>
                  <a:srgbClr val="000000"/>
                </a:solidFill>
                <a:latin typeface="Times New Roman" panose="02020603050405020304"/>
              </a:rPr>
              <a:t>&lt;日期/時間&gt;</a:t>
            </a:r>
            <a:endParaRPr lang="en-US" sz="1400" b="0" strike="noStrike" spc="-1">
              <a:solidFill>
                <a:srgbClr val="000000"/>
              </a:solidFill>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31" name="直線接點​​(S) 4"/>
          <p:cNvCxnSpPr/>
          <p:nvPr/>
        </p:nvCxnSpPr>
        <p:spPr>
          <a:xfrm>
            <a:off x="715680" y="356760"/>
            <a:ext cx="720" cy="6493320"/>
          </a:xfrm>
          <a:prstGeom prst="straightConnector1">
            <a:avLst/>
          </a:prstGeom>
          <a:ln w="25400" cap="sq">
            <a:solidFill>
              <a:srgbClr val="243FFF"/>
            </a:solidFill>
            <a:bevel/>
          </a:ln>
        </p:spPr>
      </p:cxnSp>
      <p:sp>
        <p:nvSpPr>
          <p:cNvPr id="32" name="PlaceHolder 1"/>
          <p:cNvSpPr>
            <a:spLocks noGrp="1"/>
          </p:cNvSpPr>
          <p:nvPr>
            <p:ph type="ftr" idx="9"/>
          </p:nvPr>
        </p:nvSpPr>
        <p:spPr>
          <a:xfrm>
            <a:off x="4038480" y="6356520"/>
            <a:ext cx="411408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200" b="1" strike="noStrike" cap="all" spc="94">
                <a:solidFill>
                  <a:schemeClr val="dk1">
                    <a:tint val="75000"/>
                  </a:schemeClr>
                </a:solidFill>
                <a:latin typeface="Microsoft JhengHei UI" panose="020B0604030504040204" charset="-120"/>
                <a:ea typeface="Microsoft JhengHei UI" panose="020B0604030504040204" charset="-120"/>
              </a:defRPr>
            </a:lvl1pPr>
          </a:lstStyle>
          <a:p>
            <a:pPr indent="0" algn="ctr" defTabSz="914400">
              <a:lnSpc>
                <a:spcPct val="100000"/>
              </a:lnSpc>
              <a:buNone/>
              <a:tabLst>
                <a:tab pos="0" algn="l"/>
              </a:tabLst>
            </a:pPr>
            <a:r>
              <a:rPr lang="en-US" sz="1200" b="1" strike="noStrike" cap="all" spc="94">
                <a:solidFill>
                  <a:schemeClr val="dk1">
                    <a:tint val="75000"/>
                  </a:schemeClr>
                </a:solidFill>
                <a:latin typeface="Microsoft JhengHei UI" panose="020B0604030504040204" charset="-120"/>
                <a:ea typeface="Microsoft JhengHei UI" panose="020B0604030504040204" charset="-120"/>
              </a:rPr>
              <a:t>&lt;頁尾&gt;</a:t>
            </a:r>
            <a:endParaRPr lang="en-US" sz="1200" b="0" strike="noStrike" spc="-1">
              <a:solidFill>
                <a:srgbClr val="000000"/>
              </a:solidFill>
              <a:latin typeface="Times New Roman" panose="02020603050405020304"/>
            </a:endParaRPr>
          </a:p>
        </p:txBody>
      </p:sp>
      <p:sp>
        <p:nvSpPr>
          <p:cNvPr id="33" name="PlaceHolder 2"/>
          <p:cNvSpPr>
            <a:spLocks noGrp="1"/>
          </p:cNvSpPr>
          <p:nvPr>
            <p:ph type="sldNum" idx="10"/>
          </p:nvPr>
        </p:nvSpPr>
        <p:spPr>
          <a:xfrm>
            <a:off x="8610480" y="6356520"/>
            <a:ext cx="2742480" cy="364320"/>
          </a:xfrm>
          <a:prstGeom prst="rect">
            <a:avLst/>
          </a:prstGeom>
          <a:noFill/>
          <a:ln w="0">
            <a:noFill/>
          </a:ln>
        </p:spPr>
        <p:txBody>
          <a:bodyPr lIns="91440" tIns="45720" rIns="91440" bIns="45720" anchor="ctr">
            <a:noAutofit/>
          </a:bodyPr>
          <a:lstStyle>
            <a:lvl1pPr indent="0">
              <a:lnSpc>
                <a:spcPct val="100000"/>
              </a:lnSpc>
              <a:buNone/>
              <a:defRPr lang="en-US" sz="1400" b="0" strike="noStrike" spc="-1">
                <a:solidFill>
                  <a:srgbClr val="000000"/>
                </a:solidFill>
                <a:latin typeface="Times New Roman" panose="02020603050405020304"/>
              </a:defRPr>
            </a:lvl1pPr>
          </a:lstStyle>
          <a:p>
            <a:pPr indent="0">
              <a:lnSpc>
                <a:spcPct val="100000"/>
              </a:lnSpc>
              <a:buNone/>
            </a:pPr>
            <a:fld id="{80FAC437-361D-470F-A18E-A3934D3B2817}" type="slidenum">
              <a:rPr lang="en-US" sz="1400" b="0" strike="noStrike" spc="-1">
                <a:solidFill>
                  <a:srgbClr val="000000"/>
                </a:solidFill>
                <a:latin typeface="Times New Roman" panose="02020603050405020304"/>
              </a:rPr>
            </a:fld>
            <a:endParaRPr lang="en-US" sz="1400" b="0" strike="noStrike" spc="-1">
              <a:solidFill>
                <a:srgbClr val="000000"/>
              </a:solidFill>
              <a:latin typeface="Times New Roman" panose="02020603050405020304"/>
            </a:endParaRPr>
          </a:p>
        </p:txBody>
      </p:sp>
      <p:sp>
        <p:nvSpPr>
          <p:cNvPr id="34" name="PlaceHolder 3"/>
          <p:cNvSpPr>
            <a:spLocks noGrp="1"/>
          </p:cNvSpPr>
          <p:nvPr>
            <p:ph type="dt" idx="11"/>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panose="02020603050405020304"/>
              </a:defRPr>
            </a:lvl1pPr>
          </a:lstStyle>
          <a:p>
            <a:pPr indent="0">
              <a:buNone/>
            </a:pPr>
            <a:r>
              <a:rPr lang="en-US" sz="1400" b="0" strike="noStrike" spc="-1">
                <a:solidFill>
                  <a:srgbClr val="000000"/>
                </a:solidFill>
                <a:latin typeface="Times New Roman" panose="02020603050405020304"/>
              </a:rPr>
              <a:t>&lt;日期/時間&gt;</a:t>
            </a:r>
            <a:endParaRPr lang="en-US" sz="1400" b="0" strike="noStrike" spc="-1">
              <a:solidFill>
                <a:srgbClr val="000000"/>
              </a:solidFill>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35" name="直線接點​​(S) 7"/>
          <p:cNvCxnSpPr/>
          <p:nvPr/>
        </p:nvCxnSpPr>
        <p:spPr>
          <a:xfrm>
            <a:off x="715680" y="356760"/>
            <a:ext cx="720" cy="6493320"/>
          </a:xfrm>
          <a:prstGeom prst="straightConnector1">
            <a:avLst/>
          </a:prstGeom>
          <a:ln w="25400" cap="sq">
            <a:solidFill>
              <a:srgbClr val="243FFF"/>
            </a:solidFill>
            <a:bevel/>
          </a:ln>
        </p:spPr>
      </p:cxnSp>
      <p:sp>
        <p:nvSpPr>
          <p:cNvPr id="36" name="PlaceHolder 1"/>
          <p:cNvSpPr>
            <a:spLocks noGrp="1"/>
          </p:cNvSpPr>
          <p:nvPr>
            <p:ph type="ftr" idx="12"/>
          </p:nvPr>
        </p:nvSpPr>
        <p:spPr>
          <a:xfrm>
            <a:off x="4038480" y="6356520"/>
            <a:ext cx="411408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200" b="1" strike="noStrike" cap="all" spc="94">
                <a:solidFill>
                  <a:schemeClr val="dk1">
                    <a:tint val="75000"/>
                  </a:schemeClr>
                </a:solidFill>
                <a:latin typeface="Microsoft JhengHei UI" panose="020B0604030504040204" charset="-120"/>
                <a:ea typeface="Microsoft JhengHei UI" panose="020B0604030504040204" charset="-120"/>
              </a:defRPr>
            </a:lvl1pPr>
          </a:lstStyle>
          <a:p>
            <a:pPr indent="0" algn="ctr" defTabSz="914400">
              <a:lnSpc>
                <a:spcPct val="100000"/>
              </a:lnSpc>
              <a:buNone/>
              <a:tabLst>
                <a:tab pos="0" algn="l"/>
              </a:tabLst>
            </a:pPr>
            <a:r>
              <a:rPr lang="en-US" sz="1200" b="1" strike="noStrike" cap="all" spc="94">
                <a:solidFill>
                  <a:schemeClr val="dk1">
                    <a:tint val="75000"/>
                  </a:schemeClr>
                </a:solidFill>
                <a:latin typeface="Microsoft JhengHei UI" panose="020B0604030504040204" charset="-120"/>
                <a:ea typeface="Microsoft JhengHei UI" panose="020B0604030504040204" charset="-120"/>
              </a:rPr>
              <a:t>&lt;頁尾&gt;</a:t>
            </a:r>
            <a:endParaRPr lang="en-US" sz="1200" b="0" strike="noStrike" spc="-1">
              <a:solidFill>
                <a:srgbClr val="000000"/>
              </a:solidFill>
              <a:latin typeface="Times New Roman" panose="02020603050405020304"/>
            </a:endParaRPr>
          </a:p>
        </p:txBody>
      </p:sp>
      <p:sp>
        <p:nvSpPr>
          <p:cNvPr id="37" name="PlaceHolder 2"/>
          <p:cNvSpPr>
            <a:spLocks noGrp="1"/>
          </p:cNvSpPr>
          <p:nvPr>
            <p:ph type="sldNum" idx="13"/>
          </p:nvPr>
        </p:nvSpPr>
        <p:spPr>
          <a:xfrm>
            <a:off x="8610480" y="6356520"/>
            <a:ext cx="2742480" cy="364320"/>
          </a:xfrm>
          <a:prstGeom prst="rect">
            <a:avLst/>
          </a:prstGeom>
          <a:noFill/>
          <a:ln w="0">
            <a:noFill/>
          </a:ln>
        </p:spPr>
        <p:txBody>
          <a:bodyPr lIns="91440" tIns="45720" rIns="91440" bIns="45720" anchor="ctr">
            <a:noAutofit/>
          </a:bodyPr>
          <a:lstStyle>
            <a:lvl1pPr indent="0">
              <a:lnSpc>
                <a:spcPct val="100000"/>
              </a:lnSpc>
              <a:buNone/>
              <a:defRPr lang="en-US" sz="1400" b="0" strike="noStrike" spc="-1">
                <a:solidFill>
                  <a:srgbClr val="000000"/>
                </a:solidFill>
                <a:latin typeface="Times New Roman" panose="02020603050405020304"/>
              </a:defRPr>
            </a:lvl1pPr>
          </a:lstStyle>
          <a:p>
            <a:pPr indent="0">
              <a:lnSpc>
                <a:spcPct val="100000"/>
              </a:lnSpc>
              <a:buNone/>
            </a:pPr>
            <a:fld id="{2AD8684C-F1BC-4197-B317-1DDC72CBC76C}" type="slidenum">
              <a:rPr lang="en-US" sz="1400" b="0" strike="noStrike" spc="-1">
                <a:solidFill>
                  <a:srgbClr val="000000"/>
                </a:solidFill>
                <a:latin typeface="Times New Roman" panose="02020603050405020304"/>
              </a:rPr>
            </a:fld>
            <a:endParaRPr lang="en-US" sz="1400" b="0" strike="noStrike" spc="-1">
              <a:solidFill>
                <a:srgbClr val="000000"/>
              </a:solidFill>
              <a:latin typeface="Times New Roman" panose="02020603050405020304"/>
            </a:endParaRPr>
          </a:p>
        </p:txBody>
      </p:sp>
      <p:sp>
        <p:nvSpPr>
          <p:cNvPr id="38" name="PlaceHolder 3"/>
          <p:cNvSpPr>
            <a:spLocks noGrp="1"/>
          </p:cNvSpPr>
          <p:nvPr>
            <p:ph type="dt" idx="14"/>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panose="02020603050405020304"/>
              </a:defRPr>
            </a:lvl1pPr>
          </a:lstStyle>
          <a:p>
            <a:pPr indent="0">
              <a:buNone/>
            </a:pPr>
            <a:r>
              <a:rPr lang="en-US" sz="1400" b="0" strike="noStrike" spc="-1">
                <a:solidFill>
                  <a:srgbClr val="000000"/>
                </a:solidFill>
                <a:latin typeface="Times New Roman" panose="02020603050405020304"/>
              </a:rPr>
              <a:t>&lt;日期/時間&gt;</a:t>
            </a:r>
            <a:endParaRPr lang="en-US" sz="1400" b="0" strike="noStrike" spc="-1">
              <a:solidFill>
                <a:srgbClr val="000000"/>
              </a:solidFill>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cxnSp>
        <p:nvCxnSpPr>
          <p:cNvPr id="39" name="直線接點​​(S) 7"/>
          <p:cNvCxnSpPr/>
          <p:nvPr/>
        </p:nvCxnSpPr>
        <p:spPr>
          <a:xfrm>
            <a:off x="715680" y="356760"/>
            <a:ext cx="720" cy="6493320"/>
          </a:xfrm>
          <a:prstGeom prst="straightConnector1">
            <a:avLst/>
          </a:prstGeom>
          <a:ln w="25400" cap="sq">
            <a:solidFill>
              <a:srgbClr val="243FFF"/>
            </a:solidFill>
            <a:bevel/>
          </a:ln>
        </p:spPr>
      </p:cxnSp>
      <p:sp>
        <p:nvSpPr>
          <p:cNvPr id="40" name="PlaceHolder 1"/>
          <p:cNvSpPr>
            <a:spLocks noGrp="1"/>
          </p:cNvSpPr>
          <p:nvPr>
            <p:ph type="ftr" idx="15"/>
          </p:nvPr>
        </p:nvSpPr>
        <p:spPr>
          <a:xfrm>
            <a:off x="4038480" y="6356520"/>
            <a:ext cx="411408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en-US" sz="1200" b="1" strike="noStrike" cap="all" spc="94">
                <a:solidFill>
                  <a:schemeClr val="dk1">
                    <a:tint val="75000"/>
                  </a:schemeClr>
                </a:solidFill>
                <a:latin typeface="Microsoft JhengHei UI" panose="020B0604030504040204" charset="-120"/>
                <a:ea typeface="Microsoft JhengHei UI" panose="020B0604030504040204" charset="-120"/>
              </a:defRPr>
            </a:lvl1pPr>
          </a:lstStyle>
          <a:p>
            <a:pPr indent="0" algn="ctr" defTabSz="914400">
              <a:lnSpc>
                <a:spcPct val="100000"/>
              </a:lnSpc>
              <a:buNone/>
              <a:tabLst>
                <a:tab pos="0" algn="l"/>
              </a:tabLst>
            </a:pPr>
            <a:r>
              <a:rPr lang="en-US" sz="1200" b="1" strike="noStrike" cap="all" spc="94">
                <a:solidFill>
                  <a:schemeClr val="dk1">
                    <a:tint val="75000"/>
                  </a:schemeClr>
                </a:solidFill>
                <a:latin typeface="Microsoft JhengHei UI" panose="020B0604030504040204" charset="-120"/>
                <a:ea typeface="Microsoft JhengHei UI" panose="020B0604030504040204" charset="-120"/>
              </a:rPr>
              <a:t>&lt;頁尾&gt;</a:t>
            </a:r>
            <a:endParaRPr lang="en-US" sz="1200" b="0" strike="noStrike" spc="-1">
              <a:solidFill>
                <a:srgbClr val="000000"/>
              </a:solidFill>
              <a:latin typeface="Times New Roman" panose="02020603050405020304"/>
            </a:endParaRPr>
          </a:p>
        </p:txBody>
      </p:sp>
      <p:sp>
        <p:nvSpPr>
          <p:cNvPr id="41" name="PlaceHolder 2"/>
          <p:cNvSpPr>
            <a:spLocks noGrp="1"/>
          </p:cNvSpPr>
          <p:nvPr>
            <p:ph type="sldNum" idx="16"/>
          </p:nvPr>
        </p:nvSpPr>
        <p:spPr>
          <a:xfrm>
            <a:off x="8610480" y="6356520"/>
            <a:ext cx="2742480" cy="364320"/>
          </a:xfrm>
          <a:prstGeom prst="rect">
            <a:avLst/>
          </a:prstGeom>
          <a:noFill/>
          <a:ln w="0">
            <a:noFill/>
          </a:ln>
        </p:spPr>
        <p:txBody>
          <a:bodyPr lIns="91440" tIns="45720" rIns="91440" bIns="45720" anchor="ctr">
            <a:noAutofit/>
          </a:bodyPr>
          <a:lstStyle>
            <a:lvl1pPr indent="0">
              <a:lnSpc>
                <a:spcPct val="100000"/>
              </a:lnSpc>
              <a:buNone/>
              <a:defRPr lang="en-US" sz="1400" b="0" strike="noStrike" spc="-1">
                <a:solidFill>
                  <a:srgbClr val="000000"/>
                </a:solidFill>
                <a:latin typeface="Times New Roman" panose="02020603050405020304"/>
              </a:defRPr>
            </a:lvl1pPr>
          </a:lstStyle>
          <a:p>
            <a:pPr indent="0">
              <a:lnSpc>
                <a:spcPct val="100000"/>
              </a:lnSpc>
              <a:buNone/>
            </a:pPr>
            <a:fld id="{2BB5D6B2-6CB9-4B41-A42A-E1BFA70813D8}" type="slidenum">
              <a:rPr lang="en-US" sz="1400" b="0" strike="noStrike" spc="-1">
                <a:solidFill>
                  <a:srgbClr val="000000"/>
                </a:solidFill>
                <a:latin typeface="Times New Roman" panose="02020603050405020304"/>
              </a:rPr>
            </a:fld>
            <a:endParaRPr lang="en-US" sz="1400" b="0" strike="noStrike" spc="-1">
              <a:solidFill>
                <a:srgbClr val="000000"/>
              </a:solidFill>
              <a:latin typeface="Times New Roman" panose="02020603050405020304"/>
            </a:endParaRPr>
          </a:p>
        </p:txBody>
      </p:sp>
      <p:sp>
        <p:nvSpPr>
          <p:cNvPr id="42" name="PlaceHolder 3"/>
          <p:cNvSpPr>
            <a:spLocks noGrp="1"/>
          </p:cNvSpPr>
          <p:nvPr>
            <p:ph type="dt" idx="17"/>
          </p:nvPr>
        </p:nvSpPr>
        <p:spPr>
          <a:xfrm>
            <a:off x="838080" y="6356520"/>
            <a:ext cx="2742480" cy="364320"/>
          </a:xfrm>
          <a:prstGeom prst="rect">
            <a:avLst/>
          </a:prstGeom>
          <a:noFill/>
          <a:ln w="0">
            <a:noFill/>
          </a:ln>
        </p:spPr>
        <p:txBody>
          <a:bodyPr lIns="91440" tIns="45720" rIns="91440" bIns="45720" anchor="ctr">
            <a:noAutofit/>
          </a:bodyPr>
          <a:lstStyle>
            <a:lvl1pPr indent="0">
              <a:buNone/>
              <a:defRPr lang="en-US" sz="1400" b="0" strike="noStrike" spc="-1">
                <a:solidFill>
                  <a:srgbClr val="000000"/>
                </a:solidFill>
                <a:latin typeface="Times New Roman" panose="02020603050405020304"/>
              </a:defRPr>
            </a:lvl1pPr>
          </a:lstStyle>
          <a:p>
            <a:pPr indent="0">
              <a:buNone/>
            </a:pPr>
            <a:r>
              <a:rPr lang="en-US" sz="1400" b="0" strike="noStrike" spc="-1">
                <a:solidFill>
                  <a:srgbClr val="000000"/>
                </a:solidFill>
                <a:latin typeface="Times New Roman" panose="02020603050405020304"/>
              </a:rPr>
              <a:t>&lt;日期/時間&gt;</a:t>
            </a:r>
            <a:endParaRPr lang="en-US" sz="1400" b="0" strike="noStrike" spc="-1">
              <a:solidFill>
                <a:srgbClr val="000000"/>
              </a:solidFill>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2.xml"/><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2.xml"/><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2.xml"/><Relationship Id="rId2" Type="http://schemas.openxmlformats.org/officeDocument/2006/relationships/image" Target="../media/image12.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2.xml"/><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2.xml"/><Relationship Id="rId2" Type="http://schemas.openxmlformats.org/officeDocument/2006/relationships/image" Target="../media/image24.png"/><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hyperlink" Target="https://so.csdn.net/so/search?q=FIFO&amp;spm=1001.2101.3001.7020" TargetMode="Externa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2.xml"/><Relationship Id="rId2" Type="http://schemas.openxmlformats.org/officeDocument/2006/relationships/image" Target="../media/image30.png"/><Relationship Id="rId1" Type="http://schemas.openxmlformats.org/officeDocument/2006/relationships/hyperlink" Target="https://zhida.zhihu.com/search?content_id=231980763&amp;content_type=Article&amp;match_order=1&amp;q=&#35793;&#30721;&amp;zhida_source=entity"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xml"/><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2.xml"/><Relationship Id="rId2" Type="http://schemas.openxmlformats.org/officeDocument/2006/relationships/image" Target="../media/image39.png"/><Relationship Id="rId1"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2.xml"/><Relationship Id="rId1"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xml"/><Relationship Id="rId1"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2.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2.xml"/><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2.xml"/><Relationship Id="rId1"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hyperlink" Target="https://zhida.zhihu.com/search?content_id=230836219&amp;content_type=Article&amp;match_order=1&amp;q=deterministic&amp;zhida_source=entity" TargetMode="External"/></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12.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image" Target="../media/image51.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12.xml"/><Relationship Id="rId2" Type="http://schemas.openxmlformats.org/officeDocument/2006/relationships/image" Target="../media/image53.png"/><Relationship Id="rId1"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2.xml"/><Relationship Id="rId1"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2.xml"/><Relationship Id="rId1" Type="http://schemas.openxmlformats.org/officeDocument/2006/relationships/image" Target="../media/image55.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12.xml"/><Relationship Id="rId2" Type="http://schemas.openxmlformats.org/officeDocument/2006/relationships/image" Target="../media/image57.png"/><Relationship Id="rId1"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2.xml"/><Relationship Id="rId1"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2.xml"/><Relationship Id="rId1" Type="http://schemas.openxmlformats.org/officeDocument/2006/relationships/image" Target="../media/image5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12.xml"/><Relationship Id="rId2" Type="http://schemas.openxmlformats.org/officeDocument/2006/relationships/image" Target="../media/image61.png"/><Relationship Id="rId1" Type="http://schemas.openxmlformats.org/officeDocument/2006/relationships/image" Target="../media/image6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6" Type="http://schemas.openxmlformats.org/officeDocument/2006/relationships/notesSlide" Target="../notesSlides/notesSlide64.xml"/><Relationship Id="rId5" Type="http://schemas.openxmlformats.org/officeDocument/2006/relationships/slideLayout" Target="../slideLayouts/slideLayout5.xml"/><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1298520" y="594360"/>
            <a:ext cx="6271920" cy="284292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8000" b="1" strike="noStrike" cap="all" spc="395">
                <a:solidFill>
                  <a:schemeClr val="lt1"/>
                </a:solidFill>
                <a:latin typeface="Times New Roman" panose="02020603050405020304"/>
                <a:ea typeface="微軟正黑體" panose="020B0604030504040204" charset="-120"/>
              </a:rPr>
              <a:t>AXI </a:t>
            </a:r>
            <a:r>
              <a:rPr lang="zh-TW" sz="8000" b="1" strike="noStrike" cap="all" spc="395">
                <a:solidFill>
                  <a:schemeClr val="lt1"/>
                </a:solidFill>
                <a:latin typeface="Times New Roman" panose="02020603050405020304"/>
                <a:ea typeface="微軟正黑體" panose="020B0604030504040204" charset="-120"/>
              </a:rPr>
              <a:t>簡介</a:t>
            </a:r>
            <a:endParaRPr lang="en-US" sz="8000" b="0" strike="noStrike" spc="-1">
              <a:solidFill>
                <a:srgbClr val="FFFFFF"/>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1523880" y="1463040"/>
            <a:ext cx="9915480" cy="2340000"/>
          </a:xfrm>
          <a:prstGeom prst="rect">
            <a:avLst/>
          </a:prstGeom>
          <a:noFill/>
          <a:ln w="0">
            <a:noFill/>
          </a:ln>
        </p:spPr>
        <p:txBody>
          <a:bodyPr lIns="91440" tIns="45720" rIns="91440" bIns="45720" anchor="b">
            <a:noAutofit/>
          </a:bodyPr>
          <a:p>
            <a:pPr indent="0" algn="ctr" defTabSz="914400">
              <a:lnSpc>
                <a:spcPct val="90000"/>
              </a:lnSpc>
              <a:buNone/>
              <a:tabLst>
                <a:tab pos="0" algn="l"/>
              </a:tabLst>
            </a:pPr>
            <a:r>
              <a:rPr lang="en-US" sz="6000" b="1" strike="noStrike" cap="all" spc="395">
                <a:solidFill>
                  <a:schemeClr val="lt1"/>
                </a:solidFill>
                <a:latin typeface="Times New Roman" panose="02020603050405020304"/>
                <a:ea typeface="微軟正黑體" panose="020B0604030504040204" charset="-120"/>
              </a:rPr>
              <a:t>AXI </a:t>
            </a:r>
            <a:r>
              <a:rPr lang="zh-TW" sz="6000" b="1" strike="noStrike" cap="all" spc="395">
                <a:solidFill>
                  <a:schemeClr val="lt1"/>
                </a:solidFill>
                <a:latin typeface="Times New Roman" panose="02020603050405020304"/>
                <a:ea typeface="微軟正黑體" panose="020B0604030504040204" charset="-120"/>
              </a:rPr>
              <a:t>如何處理握手訊號</a:t>
            </a:r>
            <a:endParaRPr lang="en-US" sz="6000" b="0" strike="noStrike" spc="-1">
              <a:solidFill>
                <a:srgbClr val="FFFFFF"/>
              </a:solidFill>
              <a:latin typeface="Arial" panose="020B0604020202020204"/>
            </a:endParaRPr>
          </a:p>
        </p:txBody>
      </p:sp>
      <p:sp>
        <p:nvSpPr>
          <p:cNvPr id="146" name="PlaceHolder 2"/>
          <p:cNvSpPr>
            <a:spLocks noGrp="1"/>
          </p:cNvSpPr>
          <p:nvPr>
            <p:ph type="subTitle"/>
          </p:nvPr>
        </p:nvSpPr>
        <p:spPr>
          <a:xfrm>
            <a:off x="1527120" y="3858840"/>
            <a:ext cx="9143280" cy="1325160"/>
          </a:xfrm>
          <a:prstGeom prst="rect">
            <a:avLst/>
          </a:prstGeom>
          <a:noFill/>
          <a:ln w="0">
            <a:noFill/>
          </a:ln>
        </p:spPr>
        <p:txBody>
          <a:bodyPr lIns="91440" tIns="45720" rIns="91440" bIns="45720" anchor="t">
            <a:noAutofit/>
          </a:bodyPr>
          <a:p>
            <a:pPr indent="0" algn="ctr" defTabSz="914400">
              <a:lnSpc>
                <a:spcPct val="90000"/>
              </a:lnSpc>
              <a:spcBef>
                <a:spcPts val="1000"/>
              </a:spcBef>
              <a:buNone/>
              <a:tabLst>
                <a:tab pos="0" algn="l"/>
              </a:tabLst>
            </a:pPr>
            <a:r>
              <a:rPr lang="zh-TW" sz="2000" b="0" strike="noStrike" spc="-1">
                <a:solidFill>
                  <a:schemeClr val="lt1"/>
                </a:solidFill>
                <a:latin typeface="Microsoft JhengHei UI" panose="020B0604030504040204" charset="-120"/>
                <a:ea typeface="Microsoft JhengHei UI" panose="020B0604030504040204" charset="-120"/>
              </a:rPr>
              <a:t>副標題</a:t>
            </a:r>
            <a:endParaRPr lang="en-US" sz="2000" b="0" strike="noStrike" spc="-1">
              <a:solidFill>
                <a:srgbClr val="FFFFFF"/>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Autofit/>
          </a:bodyPr>
          <a:p>
            <a:pPr indent="0" defTabSz="914400">
              <a:lnSpc>
                <a:spcPct val="90000"/>
              </a:lnSpc>
              <a:buNone/>
              <a:tabLst>
                <a:tab pos="0" algn="l"/>
              </a:tabLst>
            </a:pPr>
            <a:r>
              <a:rPr lang="en-US" sz="5400" b="0" strike="noStrike" spc="-1">
                <a:solidFill>
                  <a:schemeClr val="dk1"/>
                </a:solidFill>
                <a:latin typeface="Times New Roman" panose="02020603050405020304"/>
                <a:ea typeface="微軟正黑體" panose="020B0604030504040204" charset="-120"/>
              </a:rPr>
              <a:t>AXI </a:t>
            </a:r>
            <a:r>
              <a:rPr lang="zh-TW" sz="5400" b="0" strike="noStrike" spc="-1">
                <a:solidFill>
                  <a:schemeClr val="dk1"/>
                </a:solidFill>
                <a:latin typeface="Times New Roman" panose="02020603050405020304"/>
                <a:ea typeface="微軟正黑體" panose="020B0604030504040204" charset="-120"/>
              </a:rPr>
              <a:t>握手訊號</a:t>
            </a:r>
            <a:endParaRPr lang="en-US" sz="5400" b="0" strike="noStrike" spc="-1">
              <a:solidFill>
                <a:srgbClr val="000000"/>
              </a:solidFill>
              <a:latin typeface="Arial" panose="020B0604020202020204"/>
            </a:endParaRPr>
          </a:p>
        </p:txBody>
      </p:sp>
      <p:sp>
        <p:nvSpPr>
          <p:cNvPr id="148" name="PlaceHolder 2"/>
          <p:cNvSpPr>
            <a:spLocks noGrp="1"/>
          </p:cNvSpPr>
          <p:nvPr>
            <p:ph type="sldNum" idx="40"/>
          </p:nvPr>
        </p:nvSpPr>
        <p:spPr>
          <a:xfrm>
            <a:off x="8610480" y="6356520"/>
            <a:ext cx="2742480" cy="364320"/>
          </a:xfrm>
          <a:prstGeom prst="rect">
            <a:avLst/>
          </a:prstGeom>
          <a:noFill/>
          <a:ln w="0">
            <a:noFill/>
          </a:ln>
        </p:spPr>
        <p:txBody>
          <a:bodyPr lIns="91440" tIns="45720" rIns="91440" bIns="45720" anchor="ctr">
            <a:noAutofit/>
          </a:bodyPr>
          <a:p>
            <a:pPr indent="0">
              <a:buNone/>
            </a:pPr>
            <a:endParaRPr lang="en-US" sz="1800" b="0" strike="noStrike" spc="-1">
              <a:solidFill>
                <a:srgbClr val="000000"/>
              </a:solidFill>
              <a:latin typeface="Times New Roman" panose="02020603050405020304"/>
            </a:endParaRPr>
          </a:p>
        </p:txBody>
      </p:sp>
      <p:sp>
        <p:nvSpPr>
          <p:cNvPr id="149" name="文字方塊 3"/>
          <p:cNvSpPr/>
          <p:nvPr/>
        </p:nvSpPr>
        <p:spPr>
          <a:xfrm>
            <a:off x="133920" y="907560"/>
            <a:ext cx="610560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1" strike="noStrike" spc="-1">
                <a:solidFill>
                  <a:schemeClr val="dk1"/>
                </a:solidFill>
                <a:latin typeface="Times New Roman" panose="02020603050405020304"/>
                <a:ea typeface="微軟正黑體" panose="020B0604030504040204" charset="-120"/>
              </a:rPr>
              <a:t>VALID/READY handshake:</a:t>
            </a:r>
            <a:endParaRPr lang="en-US" sz="1800" b="0" strike="noStrike" spc="-1">
              <a:solidFill>
                <a:srgbClr val="000000"/>
              </a:solidFill>
              <a:latin typeface="Arial" panose="020B0604020202020204"/>
            </a:endParaRPr>
          </a:p>
        </p:txBody>
      </p:sp>
      <p:pic>
        <p:nvPicPr>
          <p:cNvPr id="150" name="圖片 1"/>
          <p:cNvPicPr/>
          <p:nvPr/>
        </p:nvPicPr>
        <p:blipFill>
          <a:blip r:embed="rId1"/>
          <a:stretch>
            <a:fillRect/>
          </a:stretch>
        </p:blipFill>
        <p:spPr>
          <a:xfrm>
            <a:off x="2666880" y="1190160"/>
            <a:ext cx="6857280" cy="523800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Autofit/>
          </a:bodyPr>
          <a:p>
            <a:pPr indent="0" defTabSz="914400">
              <a:lnSpc>
                <a:spcPct val="90000"/>
              </a:lnSpc>
              <a:buNone/>
              <a:tabLst>
                <a:tab pos="0" algn="l"/>
              </a:tabLst>
            </a:pPr>
            <a:r>
              <a:rPr lang="en-US" sz="5400" b="0" strike="noStrike" spc="-1">
                <a:solidFill>
                  <a:schemeClr val="dk1"/>
                </a:solidFill>
                <a:latin typeface="Times New Roman" panose="02020603050405020304"/>
                <a:ea typeface="微軟正黑體" panose="020B0604030504040204" charset="-120"/>
              </a:rPr>
              <a:t>AXI </a:t>
            </a:r>
            <a:r>
              <a:rPr lang="zh-TW" sz="5400" b="0" strike="noStrike" spc="-1">
                <a:solidFill>
                  <a:schemeClr val="dk1"/>
                </a:solidFill>
                <a:latin typeface="Times New Roman" panose="02020603050405020304"/>
                <a:ea typeface="微軟正黑體" panose="020B0604030504040204" charset="-120"/>
              </a:rPr>
              <a:t>握手訊號</a:t>
            </a:r>
            <a:endParaRPr lang="en-US" sz="5400" b="0" strike="noStrike" spc="-1">
              <a:solidFill>
                <a:srgbClr val="000000"/>
              </a:solidFill>
              <a:latin typeface="Arial" panose="020B0604020202020204"/>
            </a:endParaRPr>
          </a:p>
        </p:txBody>
      </p:sp>
      <p:sp>
        <p:nvSpPr>
          <p:cNvPr id="152" name="PlaceHolder 2"/>
          <p:cNvSpPr>
            <a:spLocks noGrp="1"/>
          </p:cNvSpPr>
          <p:nvPr>
            <p:ph type="sldNum" idx="41"/>
          </p:nvPr>
        </p:nvSpPr>
        <p:spPr>
          <a:xfrm>
            <a:off x="8610480" y="6356520"/>
            <a:ext cx="2742480" cy="364320"/>
          </a:xfrm>
          <a:prstGeom prst="rect">
            <a:avLst/>
          </a:prstGeom>
          <a:noFill/>
          <a:ln w="0">
            <a:noFill/>
          </a:ln>
        </p:spPr>
        <p:txBody>
          <a:bodyPr lIns="91440" tIns="45720" rIns="91440" bIns="45720" anchor="ctr">
            <a:noAutofit/>
          </a:bodyPr>
          <a:p>
            <a:pPr indent="0">
              <a:buNone/>
            </a:pPr>
            <a:endParaRPr lang="en-US" sz="1800" b="0" strike="noStrike" spc="-1">
              <a:solidFill>
                <a:srgbClr val="000000"/>
              </a:solidFill>
              <a:latin typeface="Times New Roman" panose="02020603050405020304"/>
            </a:endParaRPr>
          </a:p>
        </p:txBody>
      </p:sp>
      <p:pic>
        <p:nvPicPr>
          <p:cNvPr id="153" name="圖片 4"/>
          <p:cNvPicPr/>
          <p:nvPr/>
        </p:nvPicPr>
        <p:blipFill>
          <a:blip r:embed="rId1"/>
          <a:stretch>
            <a:fillRect/>
          </a:stretch>
        </p:blipFill>
        <p:spPr>
          <a:xfrm>
            <a:off x="398160" y="1478160"/>
            <a:ext cx="6082920" cy="2519640"/>
          </a:xfrm>
          <a:prstGeom prst="rect">
            <a:avLst/>
          </a:prstGeom>
          <a:ln w="0">
            <a:noFill/>
          </a:ln>
        </p:spPr>
      </p:pic>
      <p:pic>
        <p:nvPicPr>
          <p:cNvPr id="154" name="圖片 6"/>
          <p:cNvPicPr/>
          <p:nvPr/>
        </p:nvPicPr>
        <p:blipFill>
          <a:blip r:embed="rId2"/>
          <a:stretch>
            <a:fillRect/>
          </a:stretch>
        </p:blipFill>
        <p:spPr>
          <a:xfrm>
            <a:off x="506160" y="4328280"/>
            <a:ext cx="6081840" cy="2301840"/>
          </a:xfrm>
          <a:prstGeom prst="rect">
            <a:avLst/>
          </a:prstGeom>
          <a:ln w="0">
            <a:noFill/>
          </a:ln>
        </p:spPr>
      </p:pic>
      <p:sp>
        <p:nvSpPr>
          <p:cNvPr id="155" name="文字方塊 8"/>
          <p:cNvSpPr/>
          <p:nvPr/>
        </p:nvSpPr>
        <p:spPr>
          <a:xfrm>
            <a:off x="133920" y="3922200"/>
            <a:ext cx="11569680" cy="5166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400" b="0" strike="noStrike" spc="-1">
                <a:solidFill>
                  <a:schemeClr val="dk1"/>
                </a:solidFill>
                <a:latin typeface="Times New Roman" panose="02020603050405020304"/>
                <a:ea typeface="微軟正黑體" panose="020B0604030504040204" charset="-120"/>
              </a:rPr>
              <a:t>等有來源發送 </a:t>
            </a:r>
            <a:r>
              <a:rPr lang="en-US" sz="1400" b="0" strike="noStrike" spc="-1">
                <a:solidFill>
                  <a:schemeClr val="dk1"/>
                </a:solidFill>
                <a:latin typeface="Times New Roman" panose="02020603050405020304"/>
                <a:ea typeface="微軟正黑體" panose="020B0604030504040204" charset="-120"/>
              </a:rPr>
              <a:t>VALID </a:t>
            </a:r>
            <a:r>
              <a:rPr lang="zh-TW" sz="1400" b="0" strike="noStrike" spc="-1">
                <a:solidFill>
                  <a:schemeClr val="dk1"/>
                </a:solidFill>
                <a:latin typeface="Times New Roman" panose="02020603050405020304"/>
                <a:ea typeface="微軟正黑體" panose="020B0604030504040204" charset="-120"/>
              </a:rPr>
              <a:t>後目的地若可以接收才回 </a:t>
            </a:r>
            <a:r>
              <a:rPr lang="en-US" sz="1400" b="0" strike="noStrike" spc="-1">
                <a:solidFill>
                  <a:schemeClr val="dk1"/>
                </a:solidFill>
                <a:latin typeface="Times New Roman" panose="02020603050405020304"/>
                <a:ea typeface="微軟正黑體" panose="020B0604030504040204" charset="-120"/>
              </a:rPr>
              <a:t>READY</a:t>
            </a:r>
            <a:r>
              <a:rPr lang="zh-TW" sz="1400" b="0" strike="noStrike" spc="-1">
                <a:solidFill>
                  <a:schemeClr val="dk1"/>
                </a:solidFill>
                <a:latin typeface="Times New Roman" panose="02020603050405020304"/>
                <a:ea typeface="微軟正黑體" panose="020B0604030504040204" charset="-120"/>
              </a:rPr>
              <a:t>。如上圖所示，</a:t>
            </a:r>
            <a:r>
              <a:rPr lang="en-US" sz="1400" b="0" strike="noStrike" spc="-1">
                <a:solidFill>
                  <a:schemeClr val="dk1"/>
                </a:solidFill>
                <a:latin typeface="Times New Roman" panose="02020603050405020304"/>
                <a:ea typeface="微軟正黑體" panose="020B0604030504040204" charset="-120"/>
              </a:rPr>
              <a:t>T1 </a:t>
            </a:r>
            <a:r>
              <a:rPr lang="zh-TW" sz="1400" b="0" strike="noStrike" spc="-1">
                <a:solidFill>
                  <a:schemeClr val="dk1"/>
                </a:solidFill>
                <a:latin typeface="Times New Roman" panose="02020603050405020304"/>
                <a:ea typeface="微軟正黑體" panose="020B0604030504040204" charset="-120"/>
              </a:rPr>
              <a:t>發送 </a:t>
            </a:r>
            <a:r>
              <a:rPr lang="en-US" sz="1400" b="0" strike="noStrike" spc="-1">
                <a:solidFill>
                  <a:schemeClr val="dk1"/>
                </a:solidFill>
                <a:latin typeface="Times New Roman" panose="02020603050405020304"/>
                <a:ea typeface="微軟正黑體" panose="020B0604030504040204" charset="-120"/>
              </a:rPr>
              <a:t>VALID</a:t>
            </a:r>
            <a:r>
              <a:rPr lang="zh-TW" sz="1400" b="0" strike="noStrike" spc="-1">
                <a:solidFill>
                  <a:schemeClr val="dk1"/>
                </a:solidFill>
                <a:latin typeface="Times New Roman" panose="02020603050405020304"/>
                <a:ea typeface="微軟正黑體" panose="020B0604030504040204" charset="-120"/>
              </a:rPr>
              <a:t>，</a:t>
            </a:r>
            <a:r>
              <a:rPr lang="en-US" sz="1400" b="0" strike="noStrike" spc="-1">
                <a:solidFill>
                  <a:schemeClr val="dk1"/>
                </a:solidFill>
                <a:latin typeface="Times New Roman" panose="02020603050405020304"/>
                <a:ea typeface="微軟正黑體" panose="020B0604030504040204" charset="-120"/>
              </a:rPr>
              <a:t>T2 </a:t>
            </a:r>
            <a:r>
              <a:rPr lang="zh-TW" sz="1400" b="0" strike="noStrike" spc="-1">
                <a:solidFill>
                  <a:schemeClr val="dk1"/>
                </a:solidFill>
                <a:latin typeface="Times New Roman" panose="02020603050405020304"/>
                <a:ea typeface="微軟正黑體" panose="020B0604030504040204" charset="-120"/>
              </a:rPr>
              <a:t>收到 </a:t>
            </a:r>
            <a:r>
              <a:rPr lang="en-US" sz="1400" b="0" strike="noStrike" spc="-1">
                <a:solidFill>
                  <a:schemeClr val="dk1"/>
                </a:solidFill>
                <a:latin typeface="Times New Roman" panose="02020603050405020304"/>
                <a:ea typeface="微軟正黑體" panose="020B0604030504040204" charset="-120"/>
              </a:rPr>
              <a:t>VALID </a:t>
            </a:r>
            <a:r>
              <a:rPr lang="zh-TW" sz="1400" b="0" strike="noStrike" spc="-1">
                <a:solidFill>
                  <a:schemeClr val="dk1"/>
                </a:solidFill>
                <a:latin typeface="Times New Roman" panose="02020603050405020304"/>
                <a:ea typeface="微軟正黑體" panose="020B0604030504040204" charset="-120"/>
              </a:rPr>
              <a:t>後才回 </a:t>
            </a:r>
            <a:r>
              <a:rPr lang="en-US" sz="1400" b="0" strike="noStrike" spc="-1">
                <a:solidFill>
                  <a:schemeClr val="dk1"/>
                </a:solidFill>
                <a:latin typeface="Times New Roman" panose="02020603050405020304"/>
                <a:ea typeface="微軟正黑體" panose="020B0604030504040204" charset="-120"/>
              </a:rPr>
              <a:t>READY</a:t>
            </a:r>
            <a:r>
              <a:rPr lang="zh-TW" sz="1400" b="0" strike="noStrike" spc="-1">
                <a:solidFill>
                  <a:schemeClr val="dk1"/>
                </a:solidFill>
                <a:latin typeface="Times New Roman" panose="02020603050405020304"/>
                <a:ea typeface="微軟正黑體" panose="020B0604030504040204" charset="-120"/>
              </a:rPr>
              <a:t>，</a:t>
            </a:r>
            <a:r>
              <a:rPr lang="en-US" sz="1400" b="0" strike="noStrike" spc="-1">
                <a:solidFill>
                  <a:schemeClr val="dk1"/>
                </a:solidFill>
                <a:latin typeface="Times New Roman" panose="02020603050405020304"/>
                <a:ea typeface="微軟正黑體" panose="020B0604030504040204" charset="-120"/>
              </a:rPr>
              <a:t>T3 </a:t>
            </a:r>
            <a:r>
              <a:rPr lang="zh-TW" sz="1400" b="0" strike="noStrike" spc="-1">
                <a:solidFill>
                  <a:schemeClr val="dk1"/>
                </a:solidFill>
                <a:latin typeface="Times New Roman" panose="02020603050405020304"/>
                <a:ea typeface="微軟正黑體" panose="020B0604030504040204" charset="-120"/>
              </a:rPr>
              <a:t>完成此次的傳輸</a:t>
            </a:r>
            <a:endParaRPr lang="en-US" sz="1400" b="0" strike="noStrike" spc="-1">
              <a:solidFill>
                <a:srgbClr val="000000"/>
              </a:solidFill>
              <a:latin typeface="Arial" panose="020B0604020202020204"/>
            </a:endParaRPr>
          </a:p>
        </p:txBody>
      </p:sp>
      <p:sp>
        <p:nvSpPr>
          <p:cNvPr id="156" name="文字方塊 13"/>
          <p:cNvSpPr/>
          <p:nvPr/>
        </p:nvSpPr>
        <p:spPr>
          <a:xfrm>
            <a:off x="133920" y="6524280"/>
            <a:ext cx="11208960" cy="3031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400" b="0" strike="noStrike" spc="-1">
                <a:solidFill>
                  <a:schemeClr val="dk1"/>
                </a:solidFill>
                <a:latin typeface="Times New Roman" panose="02020603050405020304"/>
                <a:ea typeface="微軟正黑體" panose="020B0604030504040204" charset="-120"/>
              </a:rPr>
              <a:t>只要目的地可以接收資訊就一直拉著 </a:t>
            </a:r>
            <a:r>
              <a:rPr lang="en-US" sz="1400" b="0" strike="noStrike" spc="-1">
                <a:solidFill>
                  <a:schemeClr val="dk1"/>
                </a:solidFill>
                <a:latin typeface="Times New Roman" panose="02020603050405020304"/>
                <a:ea typeface="微軟正黑體" panose="020B0604030504040204" charset="-120"/>
              </a:rPr>
              <a:t>READY</a:t>
            </a:r>
            <a:r>
              <a:rPr lang="zh-TW" sz="1400" b="0" strike="noStrike" spc="-1">
                <a:solidFill>
                  <a:schemeClr val="dk1"/>
                </a:solidFill>
                <a:latin typeface="Times New Roman" panose="02020603050405020304"/>
                <a:ea typeface="微軟正黑體" panose="020B0604030504040204" charset="-120"/>
              </a:rPr>
              <a:t>。如上圖所示，</a:t>
            </a:r>
            <a:r>
              <a:rPr lang="en-US" sz="1400" b="0" strike="noStrike" spc="-1">
                <a:solidFill>
                  <a:schemeClr val="dk1"/>
                </a:solidFill>
                <a:latin typeface="Times New Roman" panose="02020603050405020304"/>
                <a:ea typeface="微軟正黑體" panose="020B0604030504040204" charset="-120"/>
              </a:rPr>
              <a:t>T1 </a:t>
            </a:r>
            <a:r>
              <a:rPr lang="zh-TW" sz="1400" b="0" strike="noStrike" spc="-1">
                <a:solidFill>
                  <a:schemeClr val="dk1"/>
                </a:solidFill>
                <a:latin typeface="Times New Roman" panose="02020603050405020304"/>
                <a:ea typeface="微軟正黑體" panose="020B0604030504040204" charset="-120"/>
              </a:rPr>
              <a:t>目的地可以接收資訊，</a:t>
            </a:r>
            <a:r>
              <a:rPr lang="en-US" sz="1400" b="0" strike="noStrike" spc="-1">
                <a:solidFill>
                  <a:schemeClr val="dk1"/>
                </a:solidFill>
                <a:latin typeface="Times New Roman" panose="02020603050405020304"/>
                <a:ea typeface="微軟正黑體" panose="020B0604030504040204" charset="-120"/>
              </a:rPr>
              <a:t>T2 </a:t>
            </a:r>
            <a:r>
              <a:rPr lang="zh-TW" sz="1400" b="0" strike="noStrike" spc="-1">
                <a:solidFill>
                  <a:schemeClr val="dk1"/>
                </a:solidFill>
                <a:latin typeface="Times New Roman" panose="02020603050405020304"/>
                <a:ea typeface="微軟正黑體" panose="020B0604030504040204" charset="-120"/>
              </a:rPr>
              <a:t>來源發送 </a:t>
            </a:r>
            <a:r>
              <a:rPr lang="en-US" sz="1400" b="0" strike="noStrike" spc="-1">
                <a:solidFill>
                  <a:schemeClr val="dk1"/>
                </a:solidFill>
                <a:latin typeface="Times New Roman" panose="02020603050405020304"/>
                <a:ea typeface="微軟正黑體" panose="020B0604030504040204" charset="-120"/>
              </a:rPr>
              <a:t>VALID</a:t>
            </a:r>
            <a:r>
              <a:rPr lang="zh-TW" sz="1400" b="0" strike="noStrike" spc="-1">
                <a:solidFill>
                  <a:schemeClr val="dk1"/>
                </a:solidFill>
                <a:latin typeface="Times New Roman" panose="02020603050405020304"/>
                <a:ea typeface="微軟正黑體" panose="020B0604030504040204" charset="-120"/>
              </a:rPr>
              <a:t>，</a:t>
            </a:r>
            <a:r>
              <a:rPr lang="en-US" sz="1400" b="0" strike="noStrike" spc="-1">
                <a:solidFill>
                  <a:schemeClr val="dk1"/>
                </a:solidFill>
                <a:latin typeface="Times New Roman" panose="02020603050405020304"/>
                <a:ea typeface="微軟正黑體" panose="020B0604030504040204" charset="-120"/>
              </a:rPr>
              <a:t>T3 </a:t>
            </a:r>
            <a:r>
              <a:rPr lang="zh-TW" sz="1400" b="0" strike="noStrike" spc="-1">
                <a:solidFill>
                  <a:schemeClr val="dk1"/>
                </a:solidFill>
                <a:latin typeface="Times New Roman" panose="02020603050405020304"/>
                <a:ea typeface="微軟正黑體" panose="020B0604030504040204" charset="-120"/>
              </a:rPr>
              <a:t>完成此次的傳輸</a:t>
            </a:r>
            <a:endParaRPr lang="en-US" sz="1400" b="0" strike="noStrike" spc="-1">
              <a:solidFill>
                <a:srgbClr val="000000"/>
              </a:solidFill>
              <a:latin typeface="Arial" panose="020B0604020202020204"/>
            </a:endParaRPr>
          </a:p>
        </p:txBody>
      </p:sp>
      <p:sp>
        <p:nvSpPr>
          <p:cNvPr id="157" name="文字方塊 3"/>
          <p:cNvSpPr/>
          <p:nvPr/>
        </p:nvSpPr>
        <p:spPr>
          <a:xfrm>
            <a:off x="133920" y="907560"/>
            <a:ext cx="610560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1" strike="noStrike" spc="-1">
                <a:solidFill>
                  <a:schemeClr val="dk1"/>
                </a:solidFill>
                <a:latin typeface="Times New Roman" panose="02020603050405020304"/>
                <a:ea typeface="微軟正黑體" panose="020B0604030504040204" charset="-120"/>
              </a:rPr>
              <a:t>VALID/READY handshake </a:t>
            </a:r>
            <a:r>
              <a:rPr lang="zh-TW" sz="1800" b="1" strike="noStrike" spc="-1">
                <a:solidFill>
                  <a:schemeClr val="dk1"/>
                </a:solidFill>
                <a:latin typeface="Times New Roman" panose="02020603050405020304"/>
                <a:ea typeface="微軟正黑體" panose="020B0604030504040204" charset="-120"/>
              </a:rPr>
              <a:t>機制會有三種情況</a:t>
            </a:r>
            <a:r>
              <a:rPr lang="en-US" sz="1800" b="1" strike="noStrike" spc="-1">
                <a:solidFill>
                  <a:schemeClr val="dk1"/>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p:txBody>
      </p:sp>
      <p:sp>
        <p:nvSpPr>
          <p:cNvPr id="158" name="橢圓 5"/>
          <p:cNvSpPr/>
          <p:nvPr/>
        </p:nvSpPr>
        <p:spPr>
          <a:xfrm>
            <a:off x="6746400" y="2678040"/>
            <a:ext cx="487080" cy="482040"/>
          </a:xfrm>
          <a:prstGeom prst="ellipse">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1</a:t>
            </a:r>
            <a:endParaRPr lang="en-US" sz="1800" b="0" strike="noStrike" spc="-1">
              <a:solidFill>
                <a:srgbClr val="000000"/>
              </a:solidFill>
              <a:latin typeface="Arial" panose="020B0604020202020204"/>
            </a:endParaRPr>
          </a:p>
        </p:txBody>
      </p:sp>
      <p:sp>
        <p:nvSpPr>
          <p:cNvPr id="159" name="橢圓 7"/>
          <p:cNvSpPr/>
          <p:nvPr/>
        </p:nvSpPr>
        <p:spPr>
          <a:xfrm>
            <a:off x="6746400" y="5356800"/>
            <a:ext cx="487080" cy="482040"/>
          </a:xfrm>
          <a:prstGeom prst="ellipse">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2</a:t>
            </a:r>
            <a:endParaRPr lang="en-US" sz="18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Autofit/>
          </a:bodyPr>
          <a:p>
            <a:pPr indent="0" defTabSz="914400">
              <a:lnSpc>
                <a:spcPct val="90000"/>
              </a:lnSpc>
              <a:buNone/>
              <a:tabLst>
                <a:tab pos="0" algn="l"/>
              </a:tabLst>
            </a:pPr>
            <a:r>
              <a:rPr lang="en-US" sz="5400" b="0" strike="noStrike" spc="-1">
                <a:solidFill>
                  <a:schemeClr val="dk1"/>
                </a:solidFill>
                <a:latin typeface="Times New Roman" panose="02020603050405020304"/>
                <a:ea typeface="微軟正黑體" panose="020B0604030504040204" charset="-120"/>
              </a:rPr>
              <a:t>AXI </a:t>
            </a:r>
            <a:r>
              <a:rPr lang="zh-TW" sz="5400" b="0" strike="noStrike" spc="-1">
                <a:solidFill>
                  <a:schemeClr val="dk1"/>
                </a:solidFill>
                <a:latin typeface="Times New Roman" panose="02020603050405020304"/>
                <a:ea typeface="微軟正黑體" panose="020B0604030504040204" charset="-120"/>
              </a:rPr>
              <a:t>握手訊號</a:t>
            </a:r>
            <a:endParaRPr lang="en-US" sz="5400" b="0" strike="noStrike" spc="-1">
              <a:solidFill>
                <a:srgbClr val="000000"/>
              </a:solidFill>
              <a:latin typeface="Arial" panose="020B0604020202020204"/>
            </a:endParaRPr>
          </a:p>
        </p:txBody>
      </p:sp>
      <p:sp>
        <p:nvSpPr>
          <p:cNvPr id="161" name="PlaceHolder 2"/>
          <p:cNvSpPr>
            <a:spLocks noGrp="1"/>
          </p:cNvSpPr>
          <p:nvPr>
            <p:ph type="sldNum" idx="42"/>
          </p:nvPr>
        </p:nvSpPr>
        <p:spPr>
          <a:xfrm>
            <a:off x="8610480" y="6356520"/>
            <a:ext cx="2742480" cy="364320"/>
          </a:xfrm>
          <a:prstGeom prst="rect">
            <a:avLst/>
          </a:prstGeom>
          <a:noFill/>
          <a:ln w="0">
            <a:noFill/>
          </a:ln>
        </p:spPr>
        <p:txBody>
          <a:bodyPr lIns="91440" tIns="45720" rIns="91440" bIns="45720" anchor="ctr">
            <a:noAutofit/>
          </a:bodyPr>
          <a:p>
            <a:pPr indent="0">
              <a:buNone/>
            </a:pPr>
            <a:endParaRPr lang="en-US" sz="1800" b="0" strike="noStrike" spc="-1">
              <a:solidFill>
                <a:srgbClr val="000000"/>
              </a:solidFill>
              <a:latin typeface="Times New Roman" panose="02020603050405020304"/>
            </a:endParaRPr>
          </a:p>
        </p:txBody>
      </p:sp>
      <p:pic>
        <p:nvPicPr>
          <p:cNvPr id="162" name="圖片 5"/>
          <p:cNvPicPr/>
          <p:nvPr/>
        </p:nvPicPr>
        <p:blipFill>
          <a:blip r:embed="rId1"/>
          <a:stretch>
            <a:fillRect/>
          </a:stretch>
        </p:blipFill>
        <p:spPr>
          <a:xfrm>
            <a:off x="133920" y="1648800"/>
            <a:ext cx="6696360" cy="2866680"/>
          </a:xfrm>
          <a:prstGeom prst="rect">
            <a:avLst/>
          </a:prstGeom>
          <a:ln w="0">
            <a:noFill/>
          </a:ln>
        </p:spPr>
      </p:pic>
      <p:sp>
        <p:nvSpPr>
          <p:cNvPr id="163" name="文字方塊 7"/>
          <p:cNvSpPr/>
          <p:nvPr/>
        </p:nvSpPr>
        <p:spPr>
          <a:xfrm>
            <a:off x="133920" y="907560"/>
            <a:ext cx="610560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1" strike="noStrike" spc="-1">
                <a:solidFill>
                  <a:schemeClr val="dk1"/>
                </a:solidFill>
                <a:latin typeface="Times New Roman" panose="02020603050405020304"/>
                <a:ea typeface="微軟正黑體" panose="020B0604030504040204" charset="-120"/>
              </a:rPr>
              <a:t>VALID/READY handshake </a:t>
            </a:r>
            <a:r>
              <a:rPr lang="zh-TW" sz="1800" b="1" strike="noStrike" spc="-1">
                <a:solidFill>
                  <a:schemeClr val="dk1"/>
                </a:solidFill>
                <a:latin typeface="Times New Roman" panose="02020603050405020304"/>
                <a:ea typeface="微軟正黑體" panose="020B0604030504040204" charset="-120"/>
              </a:rPr>
              <a:t>機制會有三種情況</a:t>
            </a:r>
            <a:r>
              <a:rPr lang="en-US" sz="1800" b="1" strike="noStrike" spc="-1">
                <a:solidFill>
                  <a:schemeClr val="dk1"/>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p:txBody>
      </p:sp>
      <p:sp>
        <p:nvSpPr>
          <p:cNvPr id="164" name="文字方塊 11"/>
          <p:cNvSpPr/>
          <p:nvPr/>
        </p:nvSpPr>
        <p:spPr>
          <a:xfrm>
            <a:off x="133920" y="4516200"/>
            <a:ext cx="9865080" cy="3031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400" b="0" strike="noStrike" spc="-1">
                <a:solidFill>
                  <a:srgbClr val="191B1F"/>
                </a:solidFill>
                <a:latin typeface="Times New Roman" panose="02020603050405020304"/>
                <a:ea typeface="微軟正黑體" panose="020B0604030504040204" charset="-120"/>
              </a:rPr>
              <a:t>同時到達就很簡單，等到下一個時鐘上升沿</a:t>
            </a:r>
            <a:r>
              <a:rPr lang="en-US" sz="1400" b="0" strike="noStrike" spc="-1">
                <a:solidFill>
                  <a:srgbClr val="191B1F"/>
                </a:solidFill>
                <a:latin typeface="Times New Roman" panose="02020603050405020304"/>
                <a:ea typeface="微軟正黑體" panose="020B0604030504040204" charset="-120"/>
              </a:rPr>
              <a:t>T2</a:t>
            </a:r>
            <a:r>
              <a:rPr lang="zh-TW" sz="1400" b="0" strike="noStrike" spc="-1">
                <a:solidFill>
                  <a:srgbClr val="191B1F"/>
                </a:solidFill>
                <a:latin typeface="Times New Roman" panose="02020603050405020304"/>
                <a:ea typeface="微軟正黑體" panose="020B0604030504040204" charset="-120"/>
              </a:rPr>
              <a:t>，傳輸就這麼輕鬆愉快地在一個</a:t>
            </a:r>
            <a:r>
              <a:rPr lang="zh-TW" sz="1400" b="0" strike="noStrike" spc="-1">
                <a:solidFill>
                  <a:schemeClr val="dk1"/>
                </a:solidFill>
                <a:latin typeface="Times New Roman" panose="02020603050405020304"/>
                <a:ea typeface="微軟正黑體" panose="020B0604030504040204" charset="-120"/>
              </a:rPr>
              <a:t>時鐘週期</a:t>
            </a:r>
            <a:r>
              <a:rPr lang="zh-TW" sz="1400" b="0" strike="noStrike" spc="-1">
                <a:solidFill>
                  <a:srgbClr val="191B1F"/>
                </a:solidFill>
                <a:latin typeface="Times New Roman" panose="02020603050405020304"/>
                <a:ea typeface="微軟正黑體" panose="020B0604030504040204" charset="-120"/>
              </a:rPr>
              <a:t>裡完成了。</a:t>
            </a:r>
            <a:endParaRPr lang="en-US" sz="1400" b="0" strike="noStrike" spc="-1">
              <a:solidFill>
                <a:srgbClr val="000000"/>
              </a:solidFill>
              <a:latin typeface="Arial" panose="020B0604020202020204"/>
            </a:endParaRPr>
          </a:p>
        </p:txBody>
      </p:sp>
      <p:sp>
        <p:nvSpPr>
          <p:cNvPr id="165" name="橢圓 12"/>
          <p:cNvSpPr/>
          <p:nvPr/>
        </p:nvSpPr>
        <p:spPr>
          <a:xfrm>
            <a:off x="6949440" y="3187800"/>
            <a:ext cx="487080" cy="482040"/>
          </a:xfrm>
          <a:prstGeom prst="ellipse">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3</a:t>
            </a:r>
            <a:endParaRPr lang="en-US" sz="18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Autofit/>
          </a:bodyPr>
          <a:p>
            <a:pPr indent="0" defTabSz="914400">
              <a:lnSpc>
                <a:spcPct val="90000"/>
              </a:lnSpc>
              <a:buNone/>
              <a:tabLst>
                <a:tab pos="0" algn="l"/>
              </a:tabLst>
            </a:pPr>
            <a:r>
              <a:rPr lang="en-US" sz="5400" b="0" strike="noStrike" spc="-1">
                <a:solidFill>
                  <a:schemeClr val="dk1"/>
                </a:solidFill>
                <a:latin typeface="Times New Roman" panose="02020603050405020304"/>
                <a:ea typeface="微軟正黑體" panose="020B0604030504040204" charset="-120"/>
              </a:rPr>
              <a:t>AXI </a:t>
            </a:r>
            <a:r>
              <a:rPr lang="zh-TW" sz="5400" b="0" strike="noStrike" spc="-1">
                <a:solidFill>
                  <a:schemeClr val="dk1"/>
                </a:solidFill>
                <a:latin typeface="Times New Roman" panose="02020603050405020304"/>
                <a:ea typeface="微軟正黑體" panose="020B0604030504040204" charset="-120"/>
              </a:rPr>
              <a:t>握手訊號</a:t>
            </a:r>
            <a:endParaRPr lang="en-US" sz="5400" b="0" strike="noStrike" spc="-1">
              <a:solidFill>
                <a:srgbClr val="000000"/>
              </a:solidFill>
              <a:latin typeface="Arial" panose="020B0604020202020204"/>
            </a:endParaRPr>
          </a:p>
        </p:txBody>
      </p:sp>
      <p:sp>
        <p:nvSpPr>
          <p:cNvPr id="167" name="文字方塊 3"/>
          <p:cNvSpPr/>
          <p:nvPr/>
        </p:nvSpPr>
        <p:spPr>
          <a:xfrm>
            <a:off x="133920" y="1146600"/>
            <a:ext cx="7414200" cy="1186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1" strike="noStrike" spc="-1">
                <a:solidFill>
                  <a:schemeClr val="dk1"/>
                </a:solidFill>
                <a:latin typeface="Times New Roman" panose="02020603050405020304"/>
                <a:ea typeface="微軟正黑體" panose="020B0604030504040204" charset="-120"/>
              </a:rPr>
              <a:t>Write transfer</a:t>
            </a:r>
            <a:r>
              <a:rPr lang="zh-TW" sz="1800" b="1" strike="noStrike" spc="-1">
                <a:solidFill>
                  <a:schemeClr val="dk1"/>
                </a:solidFill>
                <a:latin typeface="Times New Roman" panose="02020603050405020304"/>
                <a:ea typeface="微軟正黑體" panose="020B0604030504040204" charset="-120"/>
              </a:rPr>
              <a:t>流程</a:t>
            </a:r>
            <a:r>
              <a:rPr lang="en-US" sz="1800" b="1" strike="noStrike" spc="-1">
                <a:solidFill>
                  <a:schemeClr val="dk1"/>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a:p>
            <a:pPr marL="342900" indent="-342900" defTabSz="914400">
              <a:lnSpc>
                <a:spcPct val="100000"/>
              </a:lnSpc>
              <a:buClr>
                <a:srgbClr val="000000"/>
              </a:buClr>
              <a:buFont typeface="OpenSymbol"/>
              <a:buAutoNum type="arabicPeriod"/>
            </a:pPr>
            <a:r>
              <a:rPr lang="en-US" sz="1800" b="0" strike="noStrike" spc="-1">
                <a:solidFill>
                  <a:schemeClr val="dk1"/>
                </a:solidFill>
                <a:latin typeface="Times New Roman" panose="02020603050405020304"/>
                <a:ea typeface="微軟正黑體" panose="020B0604030504040204" charset="-120"/>
              </a:rPr>
              <a:t>Master </a:t>
            </a:r>
            <a:r>
              <a:rPr lang="zh-TW" sz="1800" b="0" strike="noStrike" spc="-1">
                <a:solidFill>
                  <a:schemeClr val="dk1"/>
                </a:solidFill>
                <a:latin typeface="Times New Roman" panose="02020603050405020304"/>
                <a:ea typeface="微軟正黑體" panose="020B0604030504040204" charset="-120"/>
              </a:rPr>
              <a:t>通過 </a:t>
            </a:r>
            <a:r>
              <a:rPr lang="en-US" sz="1800" b="0" strike="noStrike" spc="-1">
                <a:solidFill>
                  <a:schemeClr val="dk1"/>
                </a:solidFill>
                <a:latin typeface="Times New Roman" panose="02020603050405020304"/>
                <a:ea typeface="微軟正黑體" panose="020B0604030504040204" charset="-120"/>
              </a:rPr>
              <a:t>write address </a:t>
            </a:r>
            <a:r>
              <a:rPr lang="zh-TW" sz="1800" b="0" strike="noStrike" spc="-1">
                <a:solidFill>
                  <a:schemeClr val="dk1"/>
                </a:solidFill>
                <a:latin typeface="Times New Roman" panose="02020603050405020304"/>
                <a:ea typeface="微軟正黑體" panose="020B0604030504040204" charset="-120"/>
              </a:rPr>
              <a:t>通道發送寫入請求</a:t>
            </a:r>
            <a:endParaRPr lang="en-US" sz="1800" b="0" strike="noStrike" spc="-1">
              <a:solidFill>
                <a:srgbClr val="000000"/>
              </a:solidFill>
              <a:latin typeface="Arial" panose="020B0604020202020204"/>
            </a:endParaRPr>
          </a:p>
          <a:p>
            <a:pPr marL="342900" indent="-342900" defTabSz="914400">
              <a:lnSpc>
                <a:spcPct val="100000"/>
              </a:lnSpc>
              <a:buClr>
                <a:srgbClr val="000000"/>
              </a:buClr>
              <a:buFont typeface="OpenSymbol"/>
              <a:buAutoNum type="arabicPeriod"/>
            </a:pPr>
            <a:r>
              <a:rPr lang="en-US" sz="1800" b="0" strike="noStrike" spc="-1">
                <a:solidFill>
                  <a:schemeClr val="dk1"/>
                </a:solidFill>
                <a:latin typeface="Times New Roman" panose="02020603050405020304"/>
                <a:ea typeface="微軟正黑體" panose="020B0604030504040204" charset="-120"/>
              </a:rPr>
              <a:t>Master </a:t>
            </a:r>
            <a:r>
              <a:rPr lang="zh-TW" sz="1800" b="0" strike="noStrike" spc="-1">
                <a:solidFill>
                  <a:schemeClr val="dk1"/>
                </a:solidFill>
                <a:latin typeface="Times New Roman" panose="02020603050405020304"/>
                <a:ea typeface="微軟正黑體" panose="020B0604030504040204" charset="-120"/>
              </a:rPr>
              <a:t>通過 </a:t>
            </a:r>
            <a:r>
              <a:rPr lang="en-US" sz="1800" b="0" strike="noStrike" spc="-1">
                <a:solidFill>
                  <a:schemeClr val="dk1"/>
                </a:solidFill>
                <a:latin typeface="Times New Roman" panose="02020603050405020304"/>
                <a:ea typeface="微軟正黑體" panose="020B0604030504040204" charset="-120"/>
              </a:rPr>
              <a:t>write data </a:t>
            </a:r>
            <a:r>
              <a:rPr lang="zh-TW" sz="1800" b="0" strike="noStrike" spc="-1">
                <a:solidFill>
                  <a:schemeClr val="dk1"/>
                </a:solidFill>
                <a:latin typeface="Times New Roman" panose="02020603050405020304"/>
                <a:ea typeface="微軟正黑體" panose="020B0604030504040204" charset="-120"/>
              </a:rPr>
              <a:t>發送寫入的資料</a:t>
            </a:r>
            <a:endParaRPr lang="en-US" sz="1800" b="0" strike="noStrike" spc="-1">
              <a:solidFill>
                <a:srgbClr val="000000"/>
              </a:solidFill>
              <a:latin typeface="Arial" panose="020B0604020202020204"/>
            </a:endParaRPr>
          </a:p>
          <a:p>
            <a:pPr marL="342900" indent="-342900" defTabSz="914400">
              <a:lnSpc>
                <a:spcPct val="100000"/>
              </a:lnSpc>
              <a:buClr>
                <a:srgbClr val="000000"/>
              </a:buClr>
              <a:buFont typeface="OpenSymbol"/>
              <a:buAutoNum type="arabicPeriod"/>
            </a:pPr>
            <a:r>
              <a:rPr lang="en-US" sz="1800" b="0" strike="noStrike" spc="-1">
                <a:solidFill>
                  <a:schemeClr val="dk1"/>
                </a:solidFill>
                <a:latin typeface="Times New Roman" panose="02020603050405020304"/>
                <a:ea typeface="微軟正黑體" panose="020B0604030504040204" charset="-120"/>
              </a:rPr>
              <a:t>Slave </a:t>
            </a:r>
            <a:r>
              <a:rPr lang="zh-TW" sz="1800" b="0" strike="noStrike" spc="-1">
                <a:solidFill>
                  <a:schemeClr val="dk1"/>
                </a:solidFill>
                <a:latin typeface="Times New Roman" panose="02020603050405020304"/>
                <a:ea typeface="微軟正黑體" panose="020B0604030504040204" charset="-120"/>
              </a:rPr>
              <a:t>完成寫入操作後的</a:t>
            </a:r>
            <a:r>
              <a:rPr lang="zh-TW" sz="1800" b="1" strike="noStrike" spc="-1">
                <a:solidFill>
                  <a:srgbClr val="FF0000"/>
                </a:solidFill>
                <a:latin typeface="Times New Roman" panose="02020603050405020304"/>
                <a:ea typeface="微軟正黑體" panose="020B0604030504040204" charset="-120"/>
              </a:rPr>
              <a:t>最後一筆</a:t>
            </a:r>
            <a:r>
              <a:rPr lang="en-US" sz="1800" b="0" strike="noStrike" spc="-1">
                <a:solidFill>
                  <a:schemeClr val="dk1"/>
                </a:solidFill>
                <a:latin typeface="Times New Roman" panose="02020603050405020304"/>
                <a:ea typeface="微軟正黑體" panose="020B0604030504040204" charset="-120"/>
              </a:rPr>
              <a:t>, </a:t>
            </a:r>
            <a:r>
              <a:rPr lang="zh-TW" sz="1800" b="0" strike="noStrike" spc="-1">
                <a:solidFill>
                  <a:schemeClr val="dk1"/>
                </a:solidFill>
                <a:latin typeface="Times New Roman" panose="02020603050405020304"/>
                <a:ea typeface="微軟正黑體" panose="020B0604030504040204" charset="-120"/>
              </a:rPr>
              <a:t>發送回 </a:t>
            </a:r>
            <a:r>
              <a:rPr lang="en-US" sz="1800" b="0" strike="noStrike" spc="-1">
                <a:solidFill>
                  <a:schemeClr val="dk1"/>
                </a:solidFill>
                <a:latin typeface="Times New Roman" panose="02020603050405020304"/>
                <a:ea typeface="微軟正黑體" panose="020B0604030504040204" charset="-120"/>
              </a:rPr>
              <a:t>write response </a:t>
            </a:r>
            <a:r>
              <a:rPr lang="zh-TW" sz="1800" b="0" strike="noStrike" spc="-1">
                <a:solidFill>
                  <a:schemeClr val="dk1"/>
                </a:solidFill>
                <a:latin typeface="Times New Roman" panose="02020603050405020304"/>
                <a:ea typeface="微軟正黑體" panose="020B0604030504040204" charset="-120"/>
              </a:rPr>
              <a:t>訊息</a:t>
            </a:r>
            <a:endParaRPr lang="en-US" sz="1800" b="0" strike="noStrike" spc="-1">
              <a:solidFill>
                <a:srgbClr val="000000"/>
              </a:solidFill>
              <a:latin typeface="Arial" panose="020B0604020202020204"/>
            </a:endParaRPr>
          </a:p>
        </p:txBody>
      </p:sp>
      <p:pic>
        <p:nvPicPr>
          <p:cNvPr id="168" name="圖片 5"/>
          <p:cNvPicPr/>
          <p:nvPr/>
        </p:nvPicPr>
        <p:blipFill>
          <a:blip r:embed="rId1"/>
          <a:stretch>
            <a:fillRect/>
          </a:stretch>
        </p:blipFill>
        <p:spPr>
          <a:xfrm>
            <a:off x="290520" y="2594160"/>
            <a:ext cx="6705720" cy="3924000"/>
          </a:xfrm>
          <a:prstGeom prst="rect">
            <a:avLst/>
          </a:prstGeom>
          <a:ln w="0">
            <a:noFill/>
          </a:ln>
        </p:spPr>
      </p:pic>
      <p:sp>
        <p:nvSpPr>
          <p:cNvPr id="169" name="文字方塊 17"/>
          <p:cNvSpPr/>
          <p:nvPr/>
        </p:nvSpPr>
        <p:spPr>
          <a:xfrm>
            <a:off x="2291040" y="6519240"/>
            <a:ext cx="7988040" cy="3031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400" b="1" strike="noStrike" spc="-1">
                <a:solidFill>
                  <a:srgbClr val="FF0000"/>
                </a:solidFill>
                <a:latin typeface="Times New Roman" panose="02020603050405020304"/>
                <a:ea typeface="微軟正黑體" panose="020B0604030504040204" charset="-120"/>
              </a:rPr>
              <a:t>Completion is signaled only for a complete transaction, not for each data transfer in a transaction.</a:t>
            </a:r>
            <a:endParaRPr lang="en-US" sz="1400" b="0" strike="noStrike" spc="-1">
              <a:solidFill>
                <a:srgbClr val="000000"/>
              </a:solidFill>
              <a:latin typeface="Arial" panose="020B0604020202020204"/>
            </a:endParaRPr>
          </a:p>
        </p:txBody>
      </p:sp>
      <p:sp>
        <p:nvSpPr>
          <p:cNvPr id="170" name="文字方塊 18"/>
          <p:cNvSpPr/>
          <p:nvPr/>
        </p:nvSpPr>
        <p:spPr>
          <a:xfrm>
            <a:off x="6922440" y="1177200"/>
            <a:ext cx="5317560" cy="13705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400" b="0" strike="noStrike" spc="-1">
                <a:solidFill>
                  <a:schemeClr val="lt1">
                    <a:lumMod val="85000"/>
                  </a:schemeClr>
                </a:solidFill>
                <a:latin typeface="Times New Roman" panose="02020603050405020304"/>
                <a:ea typeface="微軟正黑體" panose="020B0604030504040204" charset="-120"/>
              </a:rPr>
              <a:t>讀取地址通道</a:t>
            </a:r>
            <a:r>
              <a:rPr lang="en-US" sz="1400" b="0" strike="noStrike" spc="-1">
                <a:solidFill>
                  <a:schemeClr val="lt1">
                    <a:lumMod val="85000"/>
                  </a:schemeClr>
                </a:solidFill>
                <a:latin typeface="Times New Roman" panose="02020603050405020304"/>
                <a:ea typeface="微軟正黑體" panose="020B0604030504040204" charset="-120"/>
              </a:rPr>
              <a:t>: ARVALID</a:t>
            </a:r>
            <a:r>
              <a:rPr lang="zh-TW" sz="1400" b="0" strike="noStrike" spc="-1">
                <a:solidFill>
                  <a:schemeClr val="lt1">
                    <a:lumMod val="85000"/>
                  </a:schemeClr>
                </a:solidFill>
                <a:latin typeface="Times New Roman" panose="02020603050405020304"/>
                <a:ea typeface="微軟正黑體" panose="020B0604030504040204" charset="-120"/>
              </a:rPr>
              <a:t>、</a:t>
            </a:r>
            <a:r>
              <a:rPr lang="en-US" sz="1400" b="0" strike="noStrike" spc="-1">
                <a:solidFill>
                  <a:schemeClr val="lt1">
                    <a:lumMod val="85000"/>
                  </a:schemeClr>
                </a:solidFill>
                <a:latin typeface="Times New Roman" panose="02020603050405020304"/>
                <a:ea typeface="微軟正黑體" panose="020B0604030504040204" charset="-120"/>
              </a:rPr>
              <a:t>ARADDR</a:t>
            </a:r>
            <a:r>
              <a:rPr lang="zh-TW" sz="1400" b="0" strike="noStrike" spc="-1">
                <a:solidFill>
                  <a:schemeClr val="lt1">
                    <a:lumMod val="85000"/>
                  </a:schemeClr>
                </a:solidFill>
                <a:latin typeface="Times New Roman" panose="02020603050405020304"/>
                <a:ea typeface="微軟正黑體" panose="020B0604030504040204" charset="-120"/>
              </a:rPr>
              <a:t>、</a:t>
            </a:r>
            <a:r>
              <a:rPr lang="en-US" sz="1400" b="0" strike="noStrike" spc="-1">
                <a:solidFill>
                  <a:schemeClr val="lt1">
                    <a:lumMod val="85000"/>
                  </a:schemeClr>
                </a:solidFill>
                <a:latin typeface="Times New Roman" panose="02020603050405020304"/>
                <a:ea typeface="微軟正黑體" panose="020B0604030504040204" charset="-120"/>
              </a:rPr>
              <a:t>ARREADY</a:t>
            </a:r>
            <a:endParaRPr lang="en-US" sz="1400" b="0" strike="noStrike" spc="-1">
              <a:solidFill>
                <a:srgbClr val="000000"/>
              </a:solidFill>
              <a:latin typeface="Arial" panose="020B0604020202020204"/>
            </a:endParaRPr>
          </a:p>
          <a:p>
            <a:pPr defTabSz="914400">
              <a:lnSpc>
                <a:spcPct val="100000"/>
              </a:lnSpc>
            </a:pPr>
            <a:r>
              <a:rPr lang="zh-TW" sz="1400" b="0" strike="noStrike" spc="-1">
                <a:solidFill>
                  <a:schemeClr val="lt1">
                    <a:lumMod val="85000"/>
                  </a:schemeClr>
                </a:solidFill>
                <a:latin typeface="Times New Roman" panose="02020603050405020304"/>
                <a:ea typeface="微軟正黑體" panose="020B0604030504040204" charset="-120"/>
              </a:rPr>
              <a:t>讀取資料通道</a:t>
            </a:r>
            <a:r>
              <a:rPr lang="en-US" sz="1400" b="0" strike="noStrike" spc="-1">
                <a:solidFill>
                  <a:schemeClr val="lt1">
                    <a:lumMod val="85000"/>
                  </a:schemeClr>
                </a:solidFill>
                <a:latin typeface="Times New Roman" panose="02020603050405020304"/>
                <a:ea typeface="微軟正黑體" panose="020B0604030504040204" charset="-120"/>
              </a:rPr>
              <a:t>: RVALID</a:t>
            </a:r>
            <a:r>
              <a:rPr lang="zh-TW" sz="1400" b="0" strike="noStrike" spc="-1">
                <a:solidFill>
                  <a:schemeClr val="lt1">
                    <a:lumMod val="85000"/>
                  </a:schemeClr>
                </a:solidFill>
                <a:latin typeface="Times New Roman" panose="02020603050405020304"/>
                <a:ea typeface="微軟正黑體" panose="020B0604030504040204" charset="-120"/>
              </a:rPr>
              <a:t>、</a:t>
            </a:r>
            <a:r>
              <a:rPr lang="en-US" sz="1400" b="0" strike="noStrike" spc="-1">
                <a:solidFill>
                  <a:schemeClr val="lt1">
                    <a:lumMod val="85000"/>
                  </a:schemeClr>
                </a:solidFill>
                <a:latin typeface="Times New Roman" panose="02020603050405020304"/>
                <a:ea typeface="微軟正黑體" panose="020B0604030504040204" charset="-120"/>
              </a:rPr>
              <a:t>RDATA</a:t>
            </a:r>
            <a:r>
              <a:rPr lang="zh-TW" sz="1400" b="0" strike="noStrike" spc="-1">
                <a:solidFill>
                  <a:schemeClr val="lt1">
                    <a:lumMod val="85000"/>
                  </a:schemeClr>
                </a:solidFill>
                <a:latin typeface="Times New Roman" panose="02020603050405020304"/>
                <a:ea typeface="微軟正黑體" panose="020B0604030504040204" charset="-120"/>
              </a:rPr>
              <a:t>、</a:t>
            </a:r>
            <a:r>
              <a:rPr lang="en-US" sz="1400" b="0" strike="noStrike" spc="-1">
                <a:solidFill>
                  <a:schemeClr val="lt1">
                    <a:lumMod val="85000"/>
                  </a:schemeClr>
                </a:solidFill>
                <a:latin typeface="Times New Roman" panose="02020603050405020304"/>
                <a:ea typeface="微軟正黑體" panose="020B0604030504040204" charset="-120"/>
              </a:rPr>
              <a:t>RREADY</a:t>
            </a:r>
            <a:r>
              <a:rPr lang="zh-TW" sz="1400" b="0" strike="noStrike" spc="-1">
                <a:solidFill>
                  <a:schemeClr val="lt1">
                    <a:lumMod val="85000"/>
                  </a:schemeClr>
                </a:solidFill>
                <a:latin typeface="Times New Roman" panose="02020603050405020304"/>
                <a:ea typeface="微軟正黑體" panose="020B0604030504040204" charset="-120"/>
              </a:rPr>
              <a:t>、</a:t>
            </a:r>
            <a:r>
              <a:rPr lang="en-US" sz="1400" b="0" strike="noStrike" spc="-1">
                <a:solidFill>
                  <a:schemeClr val="lt1">
                    <a:lumMod val="85000"/>
                  </a:schemeClr>
                </a:solidFill>
                <a:latin typeface="Times New Roman" panose="02020603050405020304"/>
                <a:ea typeface="微軟正黑體" panose="020B0604030504040204" charset="-120"/>
              </a:rPr>
              <a:t>RRESP</a:t>
            </a:r>
            <a:endParaRPr lang="en-US" sz="1400" b="0" strike="noStrike" spc="-1">
              <a:solidFill>
                <a:srgbClr val="000000"/>
              </a:solidFill>
              <a:latin typeface="Arial" panose="020B0604020202020204"/>
            </a:endParaRPr>
          </a:p>
          <a:p>
            <a:pPr defTabSz="914400">
              <a:lnSpc>
                <a:spcPct val="100000"/>
              </a:lnSpc>
            </a:pPr>
            <a:r>
              <a:rPr lang="zh-TW" sz="1400" b="0" strike="noStrike" spc="-1">
                <a:solidFill>
                  <a:schemeClr val="dk1"/>
                </a:solidFill>
                <a:latin typeface="Times New Roman" panose="02020603050405020304"/>
                <a:ea typeface="微軟正黑體" panose="020B0604030504040204" charset="-120"/>
              </a:rPr>
              <a:t>寫入地址通道 </a:t>
            </a:r>
            <a:r>
              <a:rPr lang="en-US" sz="1400" b="0" strike="noStrike" spc="-1">
                <a:solidFill>
                  <a:schemeClr val="dk1"/>
                </a:solidFill>
                <a:latin typeface="Times New Roman" panose="02020603050405020304"/>
                <a:ea typeface="微軟正黑體" panose="020B0604030504040204" charset="-120"/>
              </a:rPr>
              <a:t>(AW): </a:t>
            </a:r>
            <a:r>
              <a:rPr lang="en-US" sz="1400" b="0" strike="noStrike" spc="-1">
                <a:solidFill>
                  <a:srgbClr val="FF0000"/>
                </a:solidFill>
                <a:latin typeface="Times New Roman" panose="02020603050405020304"/>
                <a:ea typeface="微軟正黑體" panose="020B0604030504040204" charset="-120"/>
              </a:rPr>
              <a:t>AWVALID</a:t>
            </a:r>
            <a:r>
              <a:rPr lang="zh-TW" sz="1400" b="0" strike="noStrike" spc="-1">
                <a:solidFill>
                  <a:schemeClr val="dk1"/>
                </a:solidFill>
                <a:latin typeface="Times New Roman" panose="02020603050405020304"/>
                <a:ea typeface="微軟正黑體" panose="020B0604030504040204" charset="-120"/>
              </a:rPr>
              <a:t>、</a:t>
            </a:r>
            <a:r>
              <a:rPr lang="en-US" sz="1400" b="0" strike="noStrike" spc="-1">
                <a:solidFill>
                  <a:schemeClr val="dk1"/>
                </a:solidFill>
                <a:latin typeface="Times New Roman" panose="02020603050405020304"/>
                <a:ea typeface="微軟正黑體" panose="020B0604030504040204" charset="-120"/>
              </a:rPr>
              <a:t>AWADDR</a:t>
            </a:r>
            <a:r>
              <a:rPr lang="zh-TW" sz="1400" b="0" strike="noStrike" spc="-1">
                <a:solidFill>
                  <a:schemeClr val="dk1"/>
                </a:solidFill>
                <a:latin typeface="Times New Roman" panose="02020603050405020304"/>
                <a:ea typeface="微軟正黑體" panose="020B0604030504040204" charset="-120"/>
              </a:rPr>
              <a:t>、</a:t>
            </a:r>
            <a:r>
              <a:rPr lang="en-US" sz="1400" b="0" strike="noStrike" spc="-1">
                <a:solidFill>
                  <a:srgbClr val="00B050"/>
                </a:solidFill>
                <a:latin typeface="Times New Roman" panose="02020603050405020304"/>
                <a:ea typeface="微軟正黑體" panose="020B0604030504040204" charset="-120"/>
              </a:rPr>
              <a:t>AWREADY</a:t>
            </a:r>
            <a:r>
              <a:rPr lang="en-US" sz="1400" b="0" strike="noStrike" spc="-1">
                <a:solidFill>
                  <a:schemeClr val="dk1"/>
                </a:solidFill>
                <a:latin typeface="Times New Roman" panose="02020603050405020304"/>
                <a:ea typeface="微軟正黑體" panose="020B0604030504040204" charset="-120"/>
              </a:rPr>
              <a:t>...</a:t>
            </a:r>
            <a:endParaRPr lang="en-US" sz="1400" b="0" strike="noStrike" spc="-1">
              <a:solidFill>
                <a:srgbClr val="000000"/>
              </a:solidFill>
              <a:latin typeface="Arial" panose="020B0604020202020204"/>
            </a:endParaRPr>
          </a:p>
          <a:p>
            <a:pPr defTabSz="914400">
              <a:lnSpc>
                <a:spcPct val="100000"/>
              </a:lnSpc>
            </a:pPr>
            <a:r>
              <a:rPr lang="zh-TW" sz="1400" b="0" strike="noStrike" spc="-1">
                <a:solidFill>
                  <a:schemeClr val="dk1"/>
                </a:solidFill>
                <a:latin typeface="Times New Roman" panose="02020603050405020304"/>
                <a:ea typeface="微軟正黑體" panose="020B0604030504040204" charset="-120"/>
              </a:rPr>
              <a:t>寫入資料通道 </a:t>
            </a:r>
            <a:r>
              <a:rPr lang="en-US" sz="1400" b="0" strike="noStrike" spc="-1">
                <a:solidFill>
                  <a:schemeClr val="dk1"/>
                </a:solidFill>
                <a:latin typeface="Times New Roman" panose="02020603050405020304"/>
                <a:ea typeface="微軟正黑體" panose="020B0604030504040204" charset="-120"/>
              </a:rPr>
              <a:t>(W): </a:t>
            </a:r>
            <a:r>
              <a:rPr lang="en-US" sz="1400" b="0" strike="noStrike" spc="-1">
                <a:solidFill>
                  <a:srgbClr val="FF0000"/>
                </a:solidFill>
                <a:latin typeface="Times New Roman" panose="02020603050405020304"/>
                <a:ea typeface="微軟正黑體" panose="020B0604030504040204" charset="-120"/>
              </a:rPr>
              <a:t>WVALID</a:t>
            </a:r>
            <a:r>
              <a:rPr lang="zh-TW" sz="1400" b="0" strike="noStrike" spc="-1">
                <a:solidFill>
                  <a:schemeClr val="dk1"/>
                </a:solidFill>
                <a:latin typeface="Times New Roman" panose="02020603050405020304"/>
                <a:ea typeface="微軟正黑體" panose="020B0604030504040204" charset="-120"/>
              </a:rPr>
              <a:t>、</a:t>
            </a:r>
            <a:r>
              <a:rPr lang="en-US" sz="1400" b="0" strike="noStrike" spc="-1">
                <a:solidFill>
                  <a:schemeClr val="dk1"/>
                </a:solidFill>
                <a:latin typeface="Times New Roman" panose="02020603050405020304"/>
                <a:ea typeface="微軟正黑體" panose="020B0604030504040204" charset="-120"/>
              </a:rPr>
              <a:t>WDATA</a:t>
            </a:r>
            <a:r>
              <a:rPr lang="zh-TW" sz="1400" b="0" strike="noStrike" spc="-1">
                <a:solidFill>
                  <a:schemeClr val="dk1"/>
                </a:solidFill>
                <a:latin typeface="Times New Roman" panose="02020603050405020304"/>
                <a:ea typeface="微軟正黑體" panose="020B0604030504040204" charset="-120"/>
              </a:rPr>
              <a:t>、</a:t>
            </a:r>
            <a:r>
              <a:rPr lang="en-US" sz="1400" b="0" strike="noStrike" spc="-1">
                <a:solidFill>
                  <a:schemeClr val="dk1"/>
                </a:solidFill>
                <a:latin typeface="Times New Roman" panose="02020603050405020304"/>
                <a:ea typeface="微軟正黑體" panose="020B0604030504040204" charset="-120"/>
              </a:rPr>
              <a:t>WSTRB</a:t>
            </a:r>
            <a:r>
              <a:rPr lang="zh-TW" sz="1400" b="0" strike="noStrike" spc="-1">
                <a:solidFill>
                  <a:schemeClr val="dk1"/>
                </a:solidFill>
                <a:latin typeface="Times New Roman" panose="02020603050405020304"/>
                <a:ea typeface="微軟正黑體" panose="020B0604030504040204" charset="-120"/>
              </a:rPr>
              <a:t>、</a:t>
            </a:r>
            <a:r>
              <a:rPr lang="en-US" sz="1400" b="0" strike="noStrike" spc="-1">
                <a:solidFill>
                  <a:srgbClr val="00B050"/>
                </a:solidFill>
                <a:latin typeface="Times New Roman" panose="02020603050405020304"/>
                <a:ea typeface="微軟正黑體" panose="020B0604030504040204" charset="-120"/>
              </a:rPr>
              <a:t>WREADY</a:t>
            </a:r>
            <a:r>
              <a:rPr lang="en-US" sz="1400" b="0" strike="noStrike" spc="-1">
                <a:solidFill>
                  <a:schemeClr val="dk1"/>
                </a:solidFill>
                <a:latin typeface="Times New Roman" panose="02020603050405020304"/>
                <a:ea typeface="微軟正黑體" panose="020B0604030504040204" charset="-120"/>
              </a:rPr>
              <a:t>...</a:t>
            </a:r>
            <a:endParaRPr lang="en-US" sz="1400" b="0" strike="noStrike" spc="-1">
              <a:solidFill>
                <a:srgbClr val="000000"/>
              </a:solidFill>
              <a:latin typeface="Arial" panose="020B0604020202020204"/>
            </a:endParaRPr>
          </a:p>
          <a:p>
            <a:pPr defTabSz="914400">
              <a:lnSpc>
                <a:spcPct val="100000"/>
              </a:lnSpc>
            </a:pPr>
            <a:r>
              <a:rPr lang="zh-TW" sz="1400" b="0" strike="noStrike" spc="-1">
                <a:solidFill>
                  <a:schemeClr val="dk1"/>
                </a:solidFill>
                <a:latin typeface="Times New Roman" panose="02020603050405020304"/>
                <a:ea typeface="微軟正黑體" panose="020B0604030504040204" charset="-120"/>
              </a:rPr>
              <a:t>寫入應答頻道 </a:t>
            </a:r>
            <a:r>
              <a:rPr lang="en-US" sz="1400" b="0" strike="noStrike" spc="-1">
                <a:solidFill>
                  <a:schemeClr val="dk1"/>
                </a:solidFill>
                <a:latin typeface="Times New Roman" panose="02020603050405020304"/>
                <a:ea typeface="微軟正黑體" panose="020B0604030504040204" charset="-120"/>
              </a:rPr>
              <a:t>(B): </a:t>
            </a:r>
            <a:r>
              <a:rPr lang="en-US" sz="1400" b="0" strike="noStrike" spc="-1">
                <a:solidFill>
                  <a:srgbClr val="FF0000"/>
                </a:solidFill>
                <a:latin typeface="Times New Roman" panose="02020603050405020304"/>
                <a:ea typeface="微軟正黑體" panose="020B0604030504040204" charset="-120"/>
              </a:rPr>
              <a:t>BVALID</a:t>
            </a:r>
            <a:r>
              <a:rPr lang="zh-TW" sz="1400" b="0" strike="noStrike" spc="-1">
                <a:solidFill>
                  <a:schemeClr val="dk1"/>
                </a:solidFill>
                <a:latin typeface="Times New Roman" panose="02020603050405020304"/>
                <a:ea typeface="微軟正黑體" panose="020B0604030504040204" charset="-120"/>
              </a:rPr>
              <a:t>、</a:t>
            </a:r>
            <a:r>
              <a:rPr lang="en-US" sz="1400" b="0" strike="noStrike" spc="-1">
                <a:solidFill>
                  <a:schemeClr val="dk1"/>
                </a:solidFill>
                <a:latin typeface="Times New Roman" panose="02020603050405020304"/>
                <a:ea typeface="微軟正黑體" panose="020B0604030504040204" charset="-120"/>
              </a:rPr>
              <a:t>BRESP</a:t>
            </a:r>
            <a:r>
              <a:rPr lang="zh-TW" sz="1400" b="0" strike="noStrike" spc="-1">
                <a:solidFill>
                  <a:schemeClr val="dk1"/>
                </a:solidFill>
                <a:latin typeface="Times New Roman" panose="02020603050405020304"/>
                <a:ea typeface="微軟正黑體" panose="020B0604030504040204" charset="-120"/>
              </a:rPr>
              <a:t>、</a:t>
            </a:r>
            <a:r>
              <a:rPr lang="en-US" sz="1400" b="0" strike="noStrike" spc="-1">
                <a:solidFill>
                  <a:srgbClr val="00B050"/>
                </a:solidFill>
                <a:latin typeface="Times New Roman" panose="02020603050405020304"/>
                <a:ea typeface="微軟正黑體" panose="020B0604030504040204" charset="-120"/>
              </a:rPr>
              <a:t>BREADY</a:t>
            </a:r>
            <a:r>
              <a:rPr lang="en-US" sz="1400" b="0" strike="noStrike" spc="-1">
                <a:solidFill>
                  <a:schemeClr val="dk1"/>
                </a:solidFill>
                <a:latin typeface="Times New Roman" panose="02020603050405020304"/>
                <a:ea typeface="微軟正黑體" panose="020B0604030504040204" charset="-120"/>
              </a:rPr>
              <a:t>...</a:t>
            </a:r>
            <a:endParaRPr lang="en-US" sz="1400" b="0" strike="noStrike" spc="-1">
              <a:solidFill>
                <a:srgbClr val="000000"/>
              </a:solidFill>
              <a:latin typeface="Arial" panose="020B0604020202020204"/>
            </a:endParaRPr>
          </a:p>
        </p:txBody>
      </p:sp>
      <p:pic>
        <p:nvPicPr>
          <p:cNvPr id="171" name="圖片 1"/>
          <p:cNvPicPr/>
          <p:nvPr/>
        </p:nvPicPr>
        <p:blipFill>
          <a:blip r:embed="rId2"/>
          <a:srcRect b="38072"/>
          <a:stretch>
            <a:fillRect/>
          </a:stretch>
        </p:blipFill>
        <p:spPr>
          <a:xfrm>
            <a:off x="6996960" y="4038120"/>
            <a:ext cx="4980960" cy="10375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Autofit/>
          </a:bodyPr>
          <a:p>
            <a:pPr indent="0" defTabSz="914400">
              <a:lnSpc>
                <a:spcPct val="90000"/>
              </a:lnSpc>
              <a:buNone/>
              <a:tabLst>
                <a:tab pos="0" algn="l"/>
              </a:tabLst>
            </a:pPr>
            <a:r>
              <a:rPr lang="en-US" sz="5400" b="0" strike="noStrike" spc="-1">
                <a:solidFill>
                  <a:schemeClr val="dk1"/>
                </a:solidFill>
                <a:latin typeface="Times New Roman" panose="02020603050405020304"/>
                <a:ea typeface="微軟正黑體" panose="020B0604030504040204" charset="-120"/>
              </a:rPr>
              <a:t>AXI </a:t>
            </a:r>
            <a:r>
              <a:rPr lang="zh-TW" sz="5400" b="0" strike="noStrike" spc="-1">
                <a:solidFill>
                  <a:schemeClr val="dk1"/>
                </a:solidFill>
                <a:latin typeface="Times New Roman" panose="02020603050405020304"/>
                <a:ea typeface="微軟正黑體" panose="020B0604030504040204" charset="-120"/>
              </a:rPr>
              <a:t>握手訊號</a:t>
            </a:r>
            <a:endParaRPr lang="en-US" sz="5400" b="0" strike="noStrike" spc="-1">
              <a:solidFill>
                <a:srgbClr val="000000"/>
              </a:solidFill>
              <a:latin typeface="Arial" panose="020B0604020202020204"/>
            </a:endParaRPr>
          </a:p>
        </p:txBody>
      </p:sp>
      <p:pic>
        <p:nvPicPr>
          <p:cNvPr id="173" name="圖片 4"/>
          <p:cNvPicPr/>
          <p:nvPr/>
        </p:nvPicPr>
        <p:blipFill>
          <a:blip r:embed="rId1"/>
          <a:stretch>
            <a:fillRect/>
          </a:stretch>
        </p:blipFill>
        <p:spPr>
          <a:xfrm>
            <a:off x="0" y="3429000"/>
            <a:ext cx="7364160" cy="2912040"/>
          </a:xfrm>
          <a:prstGeom prst="rect">
            <a:avLst/>
          </a:prstGeom>
          <a:ln w="0">
            <a:noFill/>
          </a:ln>
        </p:spPr>
      </p:pic>
      <p:sp>
        <p:nvSpPr>
          <p:cNvPr id="174" name="文字方塊 6"/>
          <p:cNvSpPr/>
          <p:nvPr/>
        </p:nvSpPr>
        <p:spPr>
          <a:xfrm>
            <a:off x="133920" y="1146600"/>
            <a:ext cx="8780760" cy="1186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1" strike="noStrike" spc="-1">
                <a:solidFill>
                  <a:schemeClr val="dk1"/>
                </a:solidFill>
                <a:latin typeface="Times New Roman" panose="02020603050405020304"/>
                <a:ea typeface="微軟正黑體" panose="020B0604030504040204" charset="-120"/>
              </a:rPr>
              <a:t>Read transfer</a:t>
            </a:r>
            <a:r>
              <a:rPr lang="zh-TW" sz="1800" b="1" strike="noStrike" spc="-1">
                <a:solidFill>
                  <a:schemeClr val="dk1"/>
                </a:solidFill>
                <a:latin typeface="Times New Roman" panose="02020603050405020304"/>
                <a:ea typeface="微軟正黑體" panose="020B0604030504040204" charset="-120"/>
              </a:rPr>
              <a:t>流程</a:t>
            </a:r>
            <a:r>
              <a:rPr lang="en-US" sz="1800" b="1" strike="noStrike" spc="-1">
                <a:solidFill>
                  <a:schemeClr val="dk1"/>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a:p>
            <a:pPr marL="342900" indent="-342900" defTabSz="914400">
              <a:lnSpc>
                <a:spcPct val="100000"/>
              </a:lnSpc>
              <a:buClr>
                <a:srgbClr val="000000"/>
              </a:buClr>
              <a:buFont typeface="OpenSymbol"/>
              <a:buAutoNum type="arabicPeriod"/>
            </a:pPr>
            <a:r>
              <a:rPr lang="en-US" sz="1800" b="0" strike="noStrike" spc="-1">
                <a:solidFill>
                  <a:schemeClr val="dk1"/>
                </a:solidFill>
                <a:latin typeface="Times New Roman" panose="02020603050405020304"/>
                <a:ea typeface="微軟正黑體" panose="020B0604030504040204" charset="-120"/>
              </a:rPr>
              <a:t>Master </a:t>
            </a:r>
            <a:r>
              <a:rPr lang="zh-TW" sz="1800" b="0" strike="noStrike" spc="-1">
                <a:solidFill>
                  <a:schemeClr val="dk1"/>
                </a:solidFill>
                <a:latin typeface="Times New Roman" panose="02020603050405020304"/>
                <a:ea typeface="微軟正黑體" panose="020B0604030504040204" charset="-120"/>
              </a:rPr>
              <a:t>通過 </a:t>
            </a:r>
            <a:r>
              <a:rPr lang="en-US" sz="1800" b="0" strike="noStrike" spc="-1">
                <a:solidFill>
                  <a:schemeClr val="dk1"/>
                </a:solidFill>
                <a:latin typeface="Times New Roman" panose="02020603050405020304"/>
                <a:ea typeface="微軟正黑體" panose="020B0604030504040204" charset="-120"/>
              </a:rPr>
              <a:t>read address </a:t>
            </a:r>
            <a:r>
              <a:rPr lang="zh-TW" sz="1800" b="0" strike="noStrike" spc="-1">
                <a:solidFill>
                  <a:schemeClr val="dk1"/>
                </a:solidFill>
                <a:latin typeface="Times New Roman" panose="02020603050405020304"/>
                <a:ea typeface="微軟正黑體" panose="020B0604030504040204" charset="-120"/>
              </a:rPr>
              <a:t>通道發送 </a:t>
            </a:r>
            <a:r>
              <a:rPr lang="en-US" sz="1800" b="0" strike="noStrike" spc="-1">
                <a:solidFill>
                  <a:schemeClr val="dk1"/>
                </a:solidFill>
                <a:latin typeface="Times New Roman" panose="02020603050405020304"/>
                <a:ea typeface="微軟正黑體" panose="020B0604030504040204" charset="-120"/>
              </a:rPr>
              <a:t>read request</a:t>
            </a:r>
            <a:endParaRPr lang="en-US" sz="1800" b="0" strike="noStrike" spc="-1">
              <a:solidFill>
                <a:srgbClr val="000000"/>
              </a:solidFill>
              <a:latin typeface="Arial" panose="020B0604020202020204"/>
            </a:endParaRPr>
          </a:p>
          <a:p>
            <a:pPr marL="342900" indent="-342900" defTabSz="914400">
              <a:lnSpc>
                <a:spcPct val="100000"/>
              </a:lnSpc>
              <a:buClr>
                <a:srgbClr val="000000"/>
              </a:buClr>
              <a:buFont typeface="OpenSymbol"/>
              <a:buAutoNum type="arabicPeriod"/>
            </a:pPr>
            <a:r>
              <a:rPr lang="en-US" sz="1800" b="0" strike="noStrike" spc="-1">
                <a:solidFill>
                  <a:schemeClr val="dk1"/>
                </a:solidFill>
                <a:latin typeface="Times New Roman" panose="02020603050405020304"/>
                <a:ea typeface="微軟正黑體" panose="020B0604030504040204" charset="-120"/>
              </a:rPr>
              <a:t>Read data </a:t>
            </a:r>
            <a:r>
              <a:rPr lang="zh-TW" sz="1800" b="0" strike="noStrike" spc="-1">
                <a:solidFill>
                  <a:srgbClr val="FF0000"/>
                </a:solidFill>
                <a:latin typeface="Times New Roman" panose="02020603050405020304"/>
                <a:ea typeface="微軟正黑體" panose="020B0604030504040204" charset="-120"/>
              </a:rPr>
              <a:t>必須要有 </a:t>
            </a:r>
            <a:r>
              <a:rPr lang="en-US" sz="1800" b="0" strike="noStrike" spc="-1">
                <a:solidFill>
                  <a:srgbClr val="FF0000"/>
                </a:solidFill>
                <a:latin typeface="Times New Roman" panose="02020603050405020304"/>
                <a:ea typeface="微軟正黑體" panose="020B0604030504040204" charset="-120"/>
              </a:rPr>
              <a:t>read address </a:t>
            </a:r>
            <a:r>
              <a:rPr lang="zh-TW" sz="1800" b="0" strike="noStrike" spc="-1">
                <a:solidFill>
                  <a:srgbClr val="FF0000"/>
                </a:solidFill>
                <a:latin typeface="Times New Roman" panose="02020603050405020304"/>
                <a:ea typeface="微軟正黑體" panose="020B0604030504040204" charset="-120"/>
              </a:rPr>
              <a:t>傳輸</a:t>
            </a:r>
            <a:r>
              <a:rPr lang="zh-TW" sz="1800" b="0" strike="noStrike" spc="-1">
                <a:solidFill>
                  <a:schemeClr val="dk1"/>
                </a:solidFill>
                <a:latin typeface="Times New Roman" panose="02020603050405020304"/>
                <a:ea typeface="微軟正黑體" panose="020B0604030504040204" charset="-120"/>
              </a:rPr>
              <a:t>後才能回 </a:t>
            </a:r>
            <a:endParaRPr lang="en-US" sz="1800" b="0" strike="noStrike" spc="-1">
              <a:solidFill>
                <a:srgbClr val="000000"/>
              </a:solidFill>
              <a:latin typeface="Arial" panose="020B0604020202020204"/>
            </a:endParaRPr>
          </a:p>
          <a:p>
            <a:pPr marL="342900" indent="-342900" defTabSz="914400">
              <a:lnSpc>
                <a:spcPct val="100000"/>
              </a:lnSpc>
              <a:buClr>
                <a:srgbClr val="000000"/>
              </a:buClr>
              <a:buFont typeface="OpenSymbol"/>
              <a:buAutoNum type="arabicPeriod"/>
            </a:pPr>
            <a:r>
              <a:rPr lang="en-US" sz="1800" b="0" strike="noStrike" spc="-1">
                <a:solidFill>
                  <a:schemeClr val="dk1"/>
                </a:solidFill>
                <a:latin typeface="Times New Roman" panose="02020603050405020304"/>
                <a:ea typeface="微軟正黑體" panose="020B0604030504040204" charset="-120"/>
              </a:rPr>
              <a:t>Slave </a:t>
            </a:r>
            <a:r>
              <a:rPr lang="zh-TW" sz="1800" b="0" strike="noStrike" spc="-1">
                <a:solidFill>
                  <a:schemeClr val="dk1"/>
                </a:solidFill>
                <a:latin typeface="Times New Roman" panose="02020603050405020304"/>
                <a:ea typeface="微軟正黑體" panose="020B0604030504040204" charset="-120"/>
              </a:rPr>
              <a:t>通過 </a:t>
            </a:r>
            <a:r>
              <a:rPr lang="en-US" sz="1800" b="0" strike="noStrike" spc="-1">
                <a:solidFill>
                  <a:schemeClr val="dk1"/>
                </a:solidFill>
                <a:latin typeface="Times New Roman" panose="02020603050405020304"/>
                <a:ea typeface="微軟正黑體" panose="020B0604030504040204" charset="-120"/>
              </a:rPr>
              <a:t>read data </a:t>
            </a:r>
            <a:r>
              <a:rPr lang="zh-TW" sz="1800" b="0" strike="noStrike" spc="-1">
                <a:solidFill>
                  <a:schemeClr val="dk1"/>
                </a:solidFill>
                <a:latin typeface="Times New Roman" panose="02020603050405020304"/>
                <a:ea typeface="微軟正黑體" panose="020B0604030504040204" charset="-120"/>
              </a:rPr>
              <a:t>通道將讀取到的數據傳送</a:t>
            </a:r>
            <a:endParaRPr lang="en-US" sz="1800" b="0" strike="noStrike" spc="-1">
              <a:solidFill>
                <a:srgbClr val="000000"/>
              </a:solidFill>
              <a:latin typeface="Arial" panose="020B0604020202020204"/>
            </a:endParaRPr>
          </a:p>
        </p:txBody>
      </p:sp>
      <p:sp>
        <p:nvSpPr>
          <p:cNvPr id="175" name="文字方塊 7"/>
          <p:cNvSpPr/>
          <p:nvPr/>
        </p:nvSpPr>
        <p:spPr>
          <a:xfrm>
            <a:off x="6263640" y="1177200"/>
            <a:ext cx="4965120" cy="13705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400" b="0" strike="noStrike" spc="-1">
                <a:solidFill>
                  <a:schemeClr val="dk1"/>
                </a:solidFill>
                <a:latin typeface="Times New Roman" panose="02020603050405020304"/>
                <a:ea typeface="微軟正黑體" panose="020B0604030504040204" charset="-120"/>
              </a:rPr>
              <a:t>讀取地址通道</a:t>
            </a:r>
            <a:r>
              <a:rPr lang="en-US" sz="1400" b="0" strike="noStrike" spc="-1">
                <a:solidFill>
                  <a:schemeClr val="dk1"/>
                </a:solidFill>
                <a:latin typeface="Times New Roman" panose="02020603050405020304"/>
                <a:ea typeface="微軟正黑體" panose="020B0604030504040204" charset="-120"/>
              </a:rPr>
              <a:t> </a:t>
            </a:r>
            <a:r>
              <a:rPr lang="en-US" sz="1400" b="0" strike="noStrike" spc="-1">
                <a:solidFill>
                  <a:schemeClr val="dk1"/>
                </a:solidFill>
                <a:latin typeface="Times New Roman" panose="02020603050405020304"/>
                <a:ea typeface="微軟正黑體" panose="020B0604030504040204" charset="-120"/>
              </a:rPr>
              <a:t>(AR): </a:t>
            </a:r>
            <a:r>
              <a:rPr lang="en-US" sz="1400" b="0" strike="noStrike" spc="-1">
                <a:solidFill>
                  <a:srgbClr val="FF0000"/>
                </a:solidFill>
                <a:latin typeface="Times New Roman" panose="02020603050405020304"/>
                <a:ea typeface="微軟正黑體" panose="020B0604030504040204" charset="-120"/>
              </a:rPr>
              <a:t>ARVALID</a:t>
            </a:r>
            <a:r>
              <a:rPr lang="zh-TW" sz="1400" b="0" strike="noStrike" spc="-1">
                <a:solidFill>
                  <a:schemeClr val="dk1"/>
                </a:solidFill>
                <a:latin typeface="Times New Roman" panose="02020603050405020304"/>
                <a:ea typeface="微軟正黑體" panose="020B0604030504040204" charset="-120"/>
              </a:rPr>
              <a:t>、</a:t>
            </a:r>
            <a:r>
              <a:rPr lang="en-US" sz="1400" b="0" strike="noStrike" spc="-1">
                <a:solidFill>
                  <a:schemeClr val="dk1"/>
                </a:solidFill>
                <a:latin typeface="Times New Roman" panose="02020603050405020304"/>
                <a:ea typeface="微軟正黑體" panose="020B0604030504040204" charset="-120"/>
              </a:rPr>
              <a:t>ARADDR</a:t>
            </a:r>
            <a:r>
              <a:rPr lang="zh-TW" sz="1400" b="0" strike="noStrike" spc="-1">
                <a:solidFill>
                  <a:schemeClr val="dk1"/>
                </a:solidFill>
                <a:latin typeface="Times New Roman" panose="02020603050405020304"/>
                <a:ea typeface="微軟正黑體" panose="020B0604030504040204" charset="-120"/>
              </a:rPr>
              <a:t>、</a:t>
            </a:r>
            <a:r>
              <a:rPr lang="en-US" sz="1400" b="0" strike="noStrike" spc="-1">
                <a:solidFill>
                  <a:srgbClr val="00B050"/>
                </a:solidFill>
                <a:latin typeface="Times New Roman" panose="02020603050405020304"/>
                <a:ea typeface="微軟正黑體" panose="020B0604030504040204" charset="-120"/>
              </a:rPr>
              <a:t>ARREADY</a:t>
            </a:r>
            <a:r>
              <a:rPr lang="en-US" sz="1400" b="0" strike="noStrike" spc="-1">
                <a:solidFill>
                  <a:schemeClr val="dk1"/>
                </a:solidFill>
                <a:latin typeface="Times New Roman" panose="02020603050405020304"/>
                <a:ea typeface="微軟正黑體" panose="020B0604030504040204" charset="-120"/>
              </a:rPr>
              <a:t>...</a:t>
            </a:r>
            <a:endParaRPr lang="en-US" sz="1400" b="0" strike="noStrike" spc="-1">
              <a:solidFill>
                <a:srgbClr val="000000"/>
              </a:solidFill>
              <a:latin typeface="Arial" panose="020B0604020202020204"/>
            </a:endParaRPr>
          </a:p>
          <a:p>
            <a:pPr defTabSz="914400">
              <a:lnSpc>
                <a:spcPct val="100000"/>
              </a:lnSpc>
            </a:pPr>
            <a:r>
              <a:rPr lang="zh-TW" sz="1400" b="0" strike="noStrike" spc="-1">
                <a:solidFill>
                  <a:schemeClr val="dk1"/>
                </a:solidFill>
                <a:latin typeface="Times New Roman" panose="02020603050405020304"/>
                <a:ea typeface="微軟正黑體" panose="020B0604030504040204" charset="-120"/>
              </a:rPr>
              <a:t>讀取資料通道 </a:t>
            </a:r>
            <a:r>
              <a:rPr lang="en-US" sz="1400" b="0" strike="noStrike" spc="-1">
                <a:solidFill>
                  <a:schemeClr val="dk1"/>
                </a:solidFill>
                <a:latin typeface="Times New Roman" panose="02020603050405020304"/>
                <a:ea typeface="微軟正黑體" panose="020B0604030504040204" charset="-120"/>
              </a:rPr>
              <a:t>(R): </a:t>
            </a:r>
            <a:r>
              <a:rPr lang="en-US" sz="1400" b="0" strike="noStrike" spc="-1">
                <a:solidFill>
                  <a:srgbClr val="FF0000"/>
                </a:solidFill>
                <a:latin typeface="Times New Roman" panose="02020603050405020304"/>
                <a:ea typeface="微軟正黑體" panose="020B0604030504040204" charset="-120"/>
              </a:rPr>
              <a:t>RVALID</a:t>
            </a:r>
            <a:r>
              <a:rPr lang="zh-TW" sz="1400" b="0" strike="noStrike" spc="-1">
                <a:solidFill>
                  <a:schemeClr val="dk1"/>
                </a:solidFill>
                <a:latin typeface="Times New Roman" panose="02020603050405020304"/>
                <a:ea typeface="微軟正黑體" panose="020B0604030504040204" charset="-120"/>
              </a:rPr>
              <a:t>、</a:t>
            </a:r>
            <a:r>
              <a:rPr lang="en-US" sz="1400" b="0" strike="noStrike" spc="-1">
                <a:solidFill>
                  <a:schemeClr val="dk1"/>
                </a:solidFill>
                <a:latin typeface="Times New Roman" panose="02020603050405020304"/>
                <a:ea typeface="微軟正黑體" panose="020B0604030504040204" charset="-120"/>
              </a:rPr>
              <a:t>RDATA</a:t>
            </a:r>
            <a:r>
              <a:rPr lang="zh-TW" sz="1400" b="0" strike="noStrike" spc="-1">
                <a:solidFill>
                  <a:schemeClr val="dk1"/>
                </a:solidFill>
                <a:latin typeface="Times New Roman" panose="02020603050405020304"/>
                <a:ea typeface="微軟正黑體" panose="020B0604030504040204" charset="-120"/>
              </a:rPr>
              <a:t>、</a:t>
            </a:r>
            <a:r>
              <a:rPr lang="en-US" sz="1400" b="0" strike="noStrike" spc="-1">
                <a:solidFill>
                  <a:srgbClr val="00B050"/>
                </a:solidFill>
                <a:latin typeface="Times New Roman" panose="02020603050405020304"/>
                <a:ea typeface="微軟正黑體" panose="020B0604030504040204" charset="-120"/>
              </a:rPr>
              <a:t>RREADY</a:t>
            </a:r>
            <a:r>
              <a:rPr lang="zh-TW" sz="1400" b="0" strike="noStrike" spc="-1">
                <a:solidFill>
                  <a:schemeClr val="dk1"/>
                </a:solidFill>
                <a:latin typeface="Times New Roman" panose="02020603050405020304"/>
                <a:ea typeface="微軟正黑體" panose="020B0604030504040204" charset="-120"/>
              </a:rPr>
              <a:t>、</a:t>
            </a:r>
            <a:r>
              <a:rPr lang="en-US" sz="1400" b="0" strike="noStrike" spc="-1">
                <a:solidFill>
                  <a:schemeClr val="dk1"/>
                </a:solidFill>
                <a:latin typeface="Times New Roman" panose="02020603050405020304"/>
                <a:ea typeface="微軟正黑體" panose="020B0604030504040204" charset="-120"/>
              </a:rPr>
              <a:t>RRESP...</a:t>
            </a:r>
            <a:endParaRPr lang="en-US" sz="1400" b="0" strike="noStrike" spc="-1">
              <a:solidFill>
                <a:srgbClr val="000000"/>
              </a:solidFill>
              <a:latin typeface="Arial" panose="020B0604020202020204"/>
            </a:endParaRPr>
          </a:p>
          <a:p>
            <a:pPr defTabSz="914400">
              <a:lnSpc>
                <a:spcPct val="100000"/>
              </a:lnSpc>
            </a:pPr>
            <a:r>
              <a:rPr lang="zh-TW" sz="1400" b="0" strike="noStrike" spc="-1">
                <a:solidFill>
                  <a:schemeClr val="lt1">
                    <a:lumMod val="85000"/>
                  </a:schemeClr>
                </a:solidFill>
                <a:latin typeface="Times New Roman" panose="02020603050405020304"/>
                <a:ea typeface="微軟正黑體" panose="020B0604030504040204" charset="-120"/>
              </a:rPr>
              <a:t>寫入地址通道</a:t>
            </a:r>
            <a:r>
              <a:rPr lang="en-US" sz="1400" b="0" strike="noStrike" spc="-1">
                <a:solidFill>
                  <a:schemeClr val="lt1">
                    <a:lumMod val="85000"/>
                  </a:schemeClr>
                </a:solidFill>
                <a:latin typeface="Times New Roman" panose="02020603050405020304"/>
                <a:ea typeface="微軟正黑體" panose="020B0604030504040204" charset="-120"/>
              </a:rPr>
              <a:t>: AWVALID</a:t>
            </a:r>
            <a:r>
              <a:rPr lang="zh-TW" sz="1400" b="0" strike="noStrike" spc="-1">
                <a:solidFill>
                  <a:schemeClr val="lt1">
                    <a:lumMod val="85000"/>
                  </a:schemeClr>
                </a:solidFill>
                <a:latin typeface="Times New Roman" panose="02020603050405020304"/>
                <a:ea typeface="微軟正黑體" panose="020B0604030504040204" charset="-120"/>
              </a:rPr>
              <a:t>、</a:t>
            </a:r>
            <a:r>
              <a:rPr lang="en-US" sz="1400" b="0" strike="noStrike" spc="-1">
                <a:solidFill>
                  <a:schemeClr val="lt1">
                    <a:lumMod val="85000"/>
                  </a:schemeClr>
                </a:solidFill>
                <a:latin typeface="Times New Roman" panose="02020603050405020304"/>
                <a:ea typeface="微軟正黑體" panose="020B0604030504040204" charset="-120"/>
              </a:rPr>
              <a:t>AWADDR</a:t>
            </a:r>
            <a:r>
              <a:rPr lang="zh-TW" sz="1400" b="0" strike="noStrike" spc="-1">
                <a:solidFill>
                  <a:schemeClr val="lt1">
                    <a:lumMod val="85000"/>
                  </a:schemeClr>
                </a:solidFill>
                <a:latin typeface="Times New Roman" panose="02020603050405020304"/>
                <a:ea typeface="微軟正黑體" panose="020B0604030504040204" charset="-120"/>
              </a:rPr>
              <a:t>、</a:t>
            </a:r>
            <a:r>
              <a:rPr lang="en-US" sz="1400" b="0" strike="noStrike" spc="-1">
                <a:solidFill>
                  <a:schemeClr val="lt1">
                    <a:lumMod val="85000"/>
                  </a:schemeClr>
                </a:solidFill>
                <a:latin typeface="Times New Roman" panose="02020603050405020304"/>
                <a:ea typeface="微軟正黑體" panose="020B0604030504040204" charset="-120"/>
              </a:rPr>
              <a:t>AWREADY</a:t>
            </a:r>
            <a:endParaRPr lang="en-US" sz="1400" b="0" strike="noStrike" spc="-1">
              <a:solidFill>
                <a:srgbClr val="000000"/>
              </a:solidFill>
              <a:latin typeface="Arial" panose="020B0604020202020204"/>
            </a:endParaRPr>
          </a:p>
          <a:p>
            <a:pPr defTabSz="914400">
              <a:lnSpc>
                <a:spcPct val="100000"/>
              </a:lnSpc>
            </a:pPr>
            <a:r>
              <a:rPr lang="zh-TW" sz="1400" b="0" strike="noStrike" spc="-1">
                <a:solidFill>
                  <a:schemeClr val="lt1">
                    <a:lumMod val="85000"/>
                  </a:schemeClr>
                </a:solidFill>
                <a:latin typeface="Times New Roman" panose="02020603050405020304"/>
                <a:ea typeface="微軟正黑體" panose="020B0604030504040204" charset="-120"/>
              </a:rPr>
              <a:t>寫入資料通道</a:t>
            </a:r>
            <a:r>
              <a:rPr lang="en-US" sz="1400" b="0" strike="noStrike" spc="-1">
                <a:solidFill>
                  <a:schemeClr val="lt1">
                    <a:lumMod val="85000"/>
                  </a:schemeClr>
                </a:solidFill>
                <a:latin typeface="Times New Roman" panose="02020603050405020304"/>
                <a:ea typeface="微軟正黑體" panose="020B0604030504040204" charset="-120"/>
              </a:rPr>
              <a:t>: WVALID</a:t>
            </a:r>
            <a:r>
              <a:rPr lang="zh-TW" sz="1400" b="0" strike="noStrike" spc="-1">
                <a:solidFill>
                  <a:schemeClr val="lt1">
                    <a:lumMod val="85000"/>
                  </a:schemeClr>
                </a:solidFill>
                <a:latin typeface="Times New Roman" panose="02020603050405020304"/>
                <a:ea typeface="微軟正黑體" panose="020B0604030504040204" charset="-120"/>
              </a:rPr>
              <a:t>、</a:t>
            </a:r>
            <a:r>
              <a:rPr lang="en-US" sz="1400" b="0" strike="noStrike" spc="-1">
                <a:solidFill>
                  <a:schemeClr val="lt1">
                    <a:lumMod val="85000"/>
                  </a:schemeClr>
                </a:solidFill>
                <a:latin typeface="Times New Roman" panose="02020603050405020304"/>
                <a:ea typeface="微軟正黑體" panose="020B0604030504040204" charset="-120"/>
              </a:rPr>
              <a:t>WDATA</a:t>
            </a:r>
            <a:r>
              <a:rPr lang="zh-TW" sz="1400" b="0" strike="noStrike" spc="-1">
                <a:solidFill>
                  <a:schemeClr val="lt1">
                    <a:lumMod val="85000"/>
                  </a:schemeClr>
                </a:solidFill>
                <a:latin typeface="Times New Roman" panose="02020603050405020304"/>
                <a:ea typeface="微軟正黑體" panose="020B0604030504040204" charset="-120"/>
              </a:rPr>
              <a:t>、</a:t>
            </a:r>
            <a:r>
              <a:rPr lang="en-US" sz="1400" b="0" strike="noStrike" spc="-1">
                <a:solidFill>
                  <a:schemeClr val="lt1">
                    <a:lumMod val="85000"/>
                  </a:schemeClr>
                </a:solidFill>
                <a:latin typeface="Times New Roman" panose="02020603050405020304"/>
                <a:ea typeface="微軟正黑體" panose="020B0604030504040204" charset="-120"/>
              </a:rPr>
              <a:t>WSTRB</a:t>
            </a:r>
            <a:r>
              <a:rPr lang="zh-TW" sz="1400" b="0" strike="noStrike" spc="-1">
                <a:solidFill>
                  <a:schemeClr val="lt1">
                    <a:lumMod val="85000"/>
                  </a:schemeClr>
                </a:solidFill>
                <a:latin typeface="Times New Roman" panose="02020603050405020304"/>
                <a:ea typeface="微軟正黑體" panose="020B0604030504040204" charset="-120"/>
              </a:rPr>
              <a:t>、</a:t>
            </a:r>
            <a:r>
              <a:rPr lang="en-US" sz="1400" b="0" strike="noStrike" spc="-1">
                <a:solidFill>
                  <a:schemeClr val="lt1">
                    <a:lumMod val="85000"/>
                  </a:schemeClr>
                </a:solidFill>
                <a:latin typeface="Times New Roman" panose="02020603050405020304"/>
                <a:ea typeface="微軟正黑體" panose="020B0604030504040204" charset="-120"/>
              </a:rPr>
              <a:t>WREADY</a:t>
            </a:r>
            <a:endParaRPr lang="en-US" sz="1400" b="0" strike="noStrike" spc="-1">
              <a:solidFill>
                <a:srgbClr val="000000"/>
              </a:solidFill>
              <a:latin typeface="Arial" panose="020B0604020202020204"/>
            </a:endParaRPr>
          </a:p>
          <a:p>
            <a:pPr defTabSz="914400">
              <a:lnSpc>
                <a:spcPct val="100000"/>
              </a:lnSpc>
            </a:pPr>
            <a:r>
              <a:rPr lang="zh-TW" sz="1400" b="0" strike="noStrike" spc="-1">
                <a:solidFill>
                  <a:schemeClr val="lt1">
                    <a:lumMod val="85000"/>
                  </a:schemeClr>
                </a:solidFill>
                <a:latin typeface="Times New Roman" panose="02020603050405020304"/>
                <a:ea typeface="微軟正黑體" panose="020B0604030504040204" charset="-120"/>
              </a:rPr>
              <a:t>寫入應答頻道</a:t>
            </a:r>
            <a:r>
              <a:rPr lang="en-US" sz="1400" b="0" strike="noStrike" spc="-1">
                <a:solidFill>
                  <a:schemeClr val="lt1">
                    <a:lumMod val="85000"/>
                  </a:schemeClr>
                </a:solidFill>
                <a:latin typeface="Times New Roman" panose="02020603050405020304"/>
                <a:ea typeface="微軟正黑體" panose="020B0604030504040204" charset="-120"/>
              </a:rPr>
              <a:t>: BVALID</a:t>
            </a:r>
            <a:r>
              <a:rPr lang="zh-TW" sz="1400" b="0" strike="noStrike" spc="-1">
                <a:solidFill>
                  <a:schemeClr val="lt1">
                    <a:lumMod val="85000"/>
                  </a:schemeClr>
                </a:solidFill>
                <a:latin typeface="Times New Roman" panose="02020603050405020304"/>
                <a:ea typeface="微軟正黑體" panose="020B0604030504040204" charset="-120"/>
              </a:rPr>
              <a:t>、</a:t>
            </a:r>
            <a:r>
              <a:rPr lang="en-US" sz="1400" b="0" strike="noStrike" spc="-1">
                <a:solidFill>
                  <a:schemeClr val="lt1">
                    <a:lumMod val="85000"/>
                  </a:schemeClr>
                </a:solidFill>
                <a:latin typeface="Times New Roman" panose="02020603050405020304"/>
                <a:ea typeface="微軟正黑體" panose="020B0604030504040204" charset="-120"/>
              </a:rPr>
              <a:t>BRESP</a:t>
            </a:r>
            <a:r>
              <a:rPr lang="zh-TW" sz="1400" b="0" strike="noStrike" spc="-1">
                <a:solidFill>
                  <a:schemeClr val="lt1">
                    <a:lumMod val="85000"/>
                  </a:schemeClr>
                </a:solidFill>
                <a:latin typeface="Times New Roman" panose="02020603050405020304"/>
                <a:ea typeface="微軟正黑體" panose="020B0604030504040204" charset="-120"/>
              </a:rPr>
              <a:t>、</a:t>
            </a:r>
            <a:r>
              <a:rPr lang="en-US" sz="1400" b="0" strike="noStrike" spc="-1">
                <a:solidFill>
                  <a:schemeClr val="lt1">
                    <a:lumMod val="85000"/>
                  </a:schemeClr>
                </a:solidFill>
                <a:latin typeface="Times New Roman" panose="02020603050405020304"/>
                <a:ea typeface="微軟正黑體" panose="020B0604030504040204" charset="-120"/>
              </a:rPr>
              <a:t>BREADY</a:t>
            </a:r>
            <a:endParaRPr lang="en-US" sz="1400" b="0" strike="noStrike" spc="-1">
              <a:solidFill>
                <a:srgbClr val="000000"/>
              </a:solidFill>
              <a:latin typeface="Arial" panose="020B0604020202020204"/>
            </a:endParaRPr>
          </a:p>
        </p:txBody>
      </p:sp>
      <p:pic>
        <p:nvPicPr>
          <p:cNvPr id="176" name="圖片 1"/>
          <p:cNvPicPr/>
          <p:nvPr/>
        </p:nvPicPr>
        <p:blipFill>
          <a:blip r:embed="rId2"/>
          <a:srcRect t="61928"/>
          <a:stretch>
            <a:fillRect/>
          </a:stretch>
        </p:blipFill>
        <p:spPr>
          <a:xfrm>
            <a:off x="7210440" y="4632840"/>
            <a:ext cx="4980960" cy="6375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1523880" y="1463040"/>
            <a:ext cx="9915480" cy="2340000"/>
          </a:xfrm>
          <a:prstGeom prst="rect">
            <a:avLst/>
          </a:prstGeom>
          <a:noFill/>
          <a:ln w="0">
            <a:noFill/>
          </a:ln>
        </p:spPr>
        <p:txBody>
          <a:bodyPr lIns="91440" tIns="45720" rIns="91440" bIns="45720" anchor="b">
            <a:noAutofit/>
          </a:bodyPr>
          <a:p>
            <a:pPr indent="0" algn="ctr" defTabSz="914400">
              <a:lnSpc>
                <a:spcPct val="90000"/>
              </a:lnSpc>
              <a:buNone/>
              <a:tabLst>
                <a:tab pos="0" algn="l"/>
              </a:tabLst>
            </a:pPr>
            <a:r>
              <a:rPr lang="en-US" sz="6000" b="1" strike="noStrike" cap="all" spc="-1">
                <a:solidFill>
                  <a:schemeClr val="lt1"/>
                </a:solidFill>
                <a:latin typeface="Times New Roman" panose="02020603050405020304"/>
                <a:ea typeface="微軟正黑體" panose="020B0604030504040204" charset="-120"/>
              </a:rPr>
              <a:t>Burst</a:t>
            </a:r>
            <a:endParaRPr lang="en-US" sz="6000" b="0" strike="noStrike" spc="-1">
              <a:solidFill>
                <a:srgbClr val="FFFFFF"/>
              </a:solidFill>
              <a:latin typeface="Arial" panose="020B0604020202020204"/>
            </a:endParaRPr>
          </a:p>
        </p:txBody>
      </p:sp>
      <p:sp>
        <p:nvSpPr>
          <p:cNvPr id="178" name="PlaceHolder 2"/>
          <p:cNvSpPr>
            <a:spLocks noGrp="1"/>
          </p:cNvSpPr>
          <p:nvPr>
            <p:ph type="subTitle"/>
          </p:nvPr>
        </p:nvSpPr>
        <p:spPr>
          <a:xfrm>
            <a:off x="1527120" y="3858840"/>
            <a:ext cx="9143280" cy="1325160"/>
          </a:xfrm>
          <a:prstGeom prst="rect">
            <a:avLst/>
          </a:prstGeom>
          <a:noFill/>
          <a:ln w="0">
            <a:noFill/>
          </a:ln>
        </p:spPr>
        <p:txBody>
          <a:bodyPr lIns="91440" tIns="45720" rIns="91440" bIns="45720" anchor="t">
            <a:noAutofit/>
          </a:bodyPr>
          <a:p>
            <a:pPr indent="0" algn="ctr" defTabSz="914400">
              <a:lnSpc>
                <a:spcPct val="90000"/>
              </a:lnSpc>
              <a:spcBef>
                <a:spcPts val="1000"/>
              </a:spcBef>
              <a:buNone/>
              <a:tabLst>
                <a:tab pos="0" algn="l"/>
              </a:tabLst>
            </a:pPr>
            <a:r>
              <a:rPr lang="zh-TW" sz="2000" b="0" strike="noStrike" spc="-1">
                <a:solidFill>
                  <a:schemeClr val="lt1"/>
                </a:solidFill>
                <a:latin typeface="Microsoft JhengHei UI" panose="020B0604030504040204" charset="-120"/>
                <a:ea typeface="Microsoft JhengHei UI" panose="020B0604030504040204" charset="-120"/>
              </a:rPr>
              <a:t>副標題</a:t>
            </a:r>
            <a:endParaRPr lang="en-US" sz="2000" b="0" strike="noStrike" spc="-1">
              <a:solidFill>
                <a:srgbClr val="FFFFFF"/>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Autofit/>
          </a:bodyPr>
          <a:p>
            <a:pPr indent="0" defTabSz="914400">
              <a:lnSpc>
                <a:spcPct val="90000"/>
              </a:lnSpc>
              <a:buNone/>
              <a:tabLst>
                <a:tab pos="0" algn="l"/>
              </a:tabLst>
            </a:pPr>
            <a:r>
              <a:rPr lang="en-US" sz="5400" b="0" strike="noStrike" spc="-1">
                <a:solidFill>
                  <a:schemeClr val="dk1"/>
                </a:solidFill>
                <a:latin typeface="Times New Roman" panose="02020603050405020304"/>
                <a:ea typeface="微軟正黑體" panose="020B0604030504040204" charset="-120"/>
              </a:rPr>
              <a:t>BURST</a:t>
            </a:r>
            <a:endParaRPr lang="en-US" sz="5400" b="0" strike="noStrike" spc="-1">
              <a:solidFill>
                <a:srgbClr val="000000"/>
              </a:solidFill>
              <a:latin typeface="Arial" panose="020B0604020202020204"/>
            </a:endParaRPr>
          </a:p>
        </p:txBody>
      </p:sp>
      <p:pic>
        <p:nvPicPr>
          <p:cNvPr id="180" name="圖片 3"/>
          <p:cNvPicPr/>
          <p:nvPr/>
        </p:nvPicPr>
        <p:blipFill>
          <a:blip r:embed="rId1"/>
          <a:stretch>
            <a:fillRect/>
          </a:stretch>
        </p:blipFill>
        <p:spPr>
          <a:xfrm>
            <a:off x="5552280" y="1623600"/>
            <a:ext cx="4887000" cy="1040760"/>
          </a:xfrm>
          <a:prstGeom prst="rect">
            <a:avLst/>
          </a:prstGeom>
          <a:ln w="0">
            <a:noFill/>
          </a:ln>
        </p:spPr>
      </p:pic>
      <p:sp>
        <p:nvSpPr>
          <p:cNvPr id="181" name="文字框 5"/>
          <p:cNvSpPr/>
          <p:nvPr/>
        </p:nvSpPr>
        <p:spPr>
          <a:xfrm>
            <a:off x="1231920" y="1821960"/>
            <a:ext cx="2228040" cy="6382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0" strike="noStrike" spc="-1">
                <a:solidFill>
                  <a:schemeClr val="dk1"/>
                </a:solidFill>
                <a:latin typeface="Times New Roman" panose="02020603050405020304"/>
              </a:rPr>
              <a:t>Address: 0x00</a:t>
            </a:r>
            <a:endParaRPr lang="en-US" sz="1800" b="0" strike="noStrike" spc="-1">
              <a:solidFill>
                <a:srgbClr val="000000"/>
              </a:solidFill>
              <a:latin typeface="Arial" panose="020B0604020202020204"/>
            </a:endParaRPr>
          </a:p>
          <a:p>
            <a:pPr defTabSz="914400">
              <a:lnSpc>
                <a:spcPct val="100000"/>
              </a:lnSpc>
            </a:pPr>
            <a:r>
              <a:rPr lang="en-US" sz="1800" b="0" strike="noStrike" spc="-1">
                <a:solidFill>
                  <a:schemeClr val="dk1"/>
                </a:solidFill>
                <a:latin typeface="Times New Roman" panose="02020603050405020304"/>
              </a:rPr>
              <a:t>Size: 32-bits</a:t>
            </a:r>
            <a:endParaRPr lang="en-US" sz="1800" b="0" strike="noStrike" spc="-1">
              <a:solidFill>
                <a:srgbClr val="000000"/>
              </a:solidFill>
              <a:latin typeface="Arial" panose="020B0604020202020204"/>
            </a:endParaRPr>
          </a:p>
        </p:txBody>
      </p:sp>
      <p:pic>
        <p:nvPicPr>
          <p:cNvPr id="182" name="圖片 11"/>
          <p:cNvPicPr/>
          <p:nvPr/>
        </p:nvPicPr>
        <p:blipFill>
          <a:blip r:embed="rId2"/>
          <a:stretch>
            <a:fillRect/>
          </a:stretch>
        </p:blipFill>
        <p:spPr>
          <a:xfrm>
            <a:off x="5099760" y="2772360"/>
            <a:ext cx="6617880" cy="3891960"/>
          </a:xfrm>
          <a:prstGeom prst="rect">
            <a:avLst/>
          </a:prstGeom>
          <a:ln w="0">
            <a:noFill/>
          </a:ln>
        </p:spPr>
      </p:pic>
      <p:sp>
        <p:nvSpPr>
          <p:cNvPr id="183" name="文字框 12"/>
          <p:cNvSpPr/>
          <p:nvPr/>
        </p:nvSpPr>
        <p:spPr>
          <a:xfrm>
            <a:off x="1231920" y="4149720"/>
            <a:ext cx="2878200" cy="1186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0" strike="noStrike" spc="-1">
                <a:solidFill>
                  <a:schemeClr val="dk1"/>
                </a:solidFill>
                <a:latin typeface="Times New Roman" panose="02020603050405020304"/>
              </a:rPr>
              <a:t>Address: 0x00</a:t>
            </a:r>
            <a:endParaRPr lang="en-US" sz="1800" b="0" strike="noStrike" spc="-1">
              <a:solidFill>
                <a:srgbClr val="000000"/>
              </a:solidFill>
              <a:latin typeface="Arial" panose="020B0604020202020204"/>
            </a:endParaRPr>
          </a:p>
          <a:p>
            <a:pPr defTabSz="914400">
              <a:lnSpc>
                <a:spcPct val="100000"/>
              </a:lnSpc>
            </a:pPr>
            <a:r>
              <a:rPr lang="en-US" sz="1800" b="0" strike="noStrike" spc="-1">
                <a:solidFill>
                  <a:schemeClr val="dk1"/>
                </a:solidFill>
                <a:latin typeface="Times New Roman" panose="02020603050405020304"/>
              </a:rPr>
              <a:t>Transfer size: 32-bits</a:t>
            </a:r>
            <a:endParaRPr lang="en-US" sz="1800" b="0" strike="noStrike" spc="-1">
              <a:solidFill>
                <a:srgbClr val="000000"/>
              </a:solidFill>
              <a:latin typeface="Arial" panose="020B0604020202020204"/>
            </a:endParaRPr>
          </a:p>
          <a:p>
            <a:pPr defTabSz="914400">
              <a:lnSpc>
                <a:spcPct val="100000"/>
              </a:lnSpc>
            </a:pPr>
            <a:r>
              <a:rPr lang="en-US" sz="1800" b="0" strike="noStrike" spc="-1">
                <a:solidFill>
                  <a:schemeClr val="dk1"/>
                </a:solidFill>
                <a:latin typeface="Times New Roman" panose="02020603050405020304"/>
              </a:rPr>
              <a:t>Burst type: incrementing</a:t>
            </a:r>
            <a:endParaRPr lang="en-US" sz="1800" b="0" strike="noStrike" spc="-1">
              <a:solidFill>
                <a:srgbClr val="000000"/>
              </a:solidFill>
              <a:latin typeface="Arial" panose="020B0604020202020204"/>
            </a:endParaRPr>
          </a:p>
          <a:p>
            <a:pPr defTabSz="914400">
              <a:lnSpc>
                <a:spcPct val="100000"/>
              </a:lnSpc>
            </a:pPr>
            <a:r>
              <a:rPr lang="en-US" sz="1800" b="0" strike="noStrike" spc="-1">
                <a:solidFill>
                  <a:schemeClr val="dk1"/>
                </a:solidFill>
                <a:latin typeface="Times New Roman" panose="02020603050405020304"/>
              </a:rPr>
              <a:t>Burst length: 4 transfes</a:t>
            </a:r>
            <a:endParaRPr lang="en-US" sz="18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Autofit/>
          </a:bodyPr>
          <a:p>
            <a:pPr indent="0" defTabSz="914400">
              <a:lnSpc>
                <a:spcPct val="90000"/>
              </a:lnSpc>
              <a:buNone/>
              <a:tabLst>
                <a:tab pos="0" algn="l"/>
              </a:tabLst>
            </a:pPr>
            <a:r>
              <a:rPr lang="en-US" sz="5400" b="0" strike="noStrike" spc="-1">
                <a:solidFill>
                  <a:schemeClr val="dk1"/>
                </a:solidFill>
                <a:latin typeface="Times New Roman" panose="02020603050405020304"/>
                <a:ea typeface="微軟正黑體" panose="020B0604030504040204" charset="-120"/>
              </a:rPr>
              <a:t>BURST</a:t>
            </a:r>
            <a:endParaRPr lang="en-US" sz="5400" b="0" strike="noStrike" spc="-1">
              <a:solidFill>
                <a:srgbClr val="000000"/>
              </a:solidFill>
              <a:latin typeface="Arial" panose="020B0604020202020204"/>
            </a:endParaRPr>
          </a:p>
        </p:txBody>
      </p:sp>
      <p:pic>
        <p:nvPicPr>
          <p:cNvPr id="185" name="圖片 3"/>
          <p:cNvPicPr/>
          <p:nvPr/>
        </p:nvPicPr>
        <p:blipFill>
          <a:blip r:embed="rId1"/>
          <a:stretch>
            <a:fillRect/>
          </a:stretch>
        </p:blipFill>
        <p:spPr>
          <a:xfrm>
            <a:off x="5552280" y="1623600"/>
            <a:ext cx="4887000" cy="1040760"/>
          </a:xfrm>
          <a:prstGeom prst="rect">
            <a:avLst/>
          </a:prstGeom>
          <a:ln w="0">
            <a:noFill/>
          </a:ln>
        </p:spPr>
      </p:pic>
      <p:sp>
        <p:nvSpPr>
          <p:cNvPr id="186" name="文字框 5"/>
          <p:cNvSpPr/>
          <p:nvPr/>
        </p:nvSpPr>
        <p:spPr>
          <a:xfrm>
            <a:off x="1231920" y="1821960"/>
            <a:ext cx="2228040" cy="6382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0" strike="noStrike" spc="-1">
                <a:solidFill>
                  <a:schemeClr val="dk1"/>
                </a:solidFill>
                <a:latin typeface="Times New Roman" panose="02020603050405020304"/>
              </a:rPr>
              <a:t>Address: 0x00</a:t>
            </a:r>
            <a:endParaRPr lang="en-US" sz="1800" b="0" strike="noStrike" spc="-1">
              <a:solidFill>
                <a:srgbClr val="000000"/>
              </a:solidFill>
              <a:latin typeface="Arial" panose="020B0604020202020204"/>
            </a:endParaRPr>
          </a:p>
          <a:p>
            <a:pPr defTabSz="914400">
              <a:lnSpc>
                <a:spcPct val="100000"/>
              </a:lnSpc>
            </a:pPr>
            <a:r>
              <a:rPr lang="en-US" sz="1800" b="0" strike="noStrike" spc="-1">
                <a:solidFill>
                  <a:schemeClr val="dk1"/>
                </a:solidFill>
                <a:latin typeface="Times New Roman" panose="02020603050405020304"/>
              </a:rPr>
              <a:t>Size: 32-bits</a:t>
            </a:r>
            <a:endParaRPr lang="en-US" sz="1800" b="0" strike="noStrike" spc="-1">
              <a:solidFill>
                <a:srgbClr val="000000"/>
              </a:solidFill>
              <a:latin typeface="Arial" panose="020B0604020202020204"/>
            </a:endParaRPr>
          </a:p>
        </p:txBody>
      </p:sp>
      <p:pic>
        <p:nvPicPr>
          <p:cNvPr id="187" name="圖片 11"/>
          <p:cNvPicPr/>
          <p:nvPr/>
        </p:nvPicPr>
        <p:blipFill>
          <a:blip r:embed="rId2"/>
          <a:stretch>
            <a:fillRect/>
          </a:stretch>
        </p:blipFill>
        <p:spPr>
          <a:xfrm>
            <a:off x="5099760" y="2772360"/>
            <a:ext cx="6617880" cy="3891960"/>
          </a:xfrm>
          <a:prstGeom prst="rect">
            <a:avLst/>
          </a:prstGeom>
          <a:ln w="0">
            <a:noFill/>
          </a:ln>
        </p:spPr>
      </p:pic>
      <p:sp>
        <p:nvSpPr>
          <p:cNvPr id="188" name="文字框 12"/>
          <p:cNvSpPr/>
          <p:nvPr/>
        </p:nvSpPr>
        <p:spPr>
          <a:xfrm>
            <a:off x="1231920" y="4149720"/>
            <a:ext cx="2878200" cy="1186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0" strike="noStrike" spc="-1">
                <a:solidFill>
                  <a:schemeClr val="dk1"/>
                </a:solidFill>
                <a:latin typeface="Times New Roman" panose="02020603050405020304"/>
              </a:rPr>
              <a:t>Address: 0x00</a:t>
            </a:r>
            <a:endParaRPr lang="en-US" sz="1800" b="0" strike="noStrike" spc="-1">
              <a:solidFill>
                <a:srgbClr val="000000"/>
              </a:solidFill>
              <a:latin typeface="Arial" panose="020B0604020202020204"/>
            </a:endParaRPr>
          </a:p>
          <a:p>
            <a:pPr defTabSz="914400">
              <a:lnSpc>
                <a:spcPct val="100000"/>
              </a:lnSpc>
            </a:pPr>
            <a:r>
              <a:rPr lang="en-US" sz="1800" b="0" strike="noStrike" spc="-1">
                <a:solidFill>
                  <a:schemeClr val="dk1"/>
                </a:solidFill>
                <a:latin typeface="Times New Roman" panose="02020603050405020304"/>
              </a:rPr>
              <a:t>Transfer size: 32-bits</a:t>
            </a:r>
            <a:endParaRPr lang="en-US" sz="1800" b="0" strike="noStrike" spc="-1">
              <a:solidFill>
                <a:srgbClr val="000000"/>
              </a:solidFill>
              <a:latin typeface="Arial" panose="020B0604020202020204"/>
            </a:endParaRPr>
          </a:p>
          <a:p>
            <a:pPr defTabSz="914400">
              <a:lnSpc>
                <a:spcPct val="100000"/>
              </a:lnSpc>
            </a:pPr>
            <a:r>
              <a:rPr lang="en-US" sz="1800" b="0" strike="noStrike" spc="-1">
                <a:solidFill>
                  <a:schemeClr val="dk1"/>
                </a:solidFill>
                <a:latin typeface="Times New Roman" panose="02020603050405020304"/>
              </a:rPr>
              <a:t>Burst type: incrementing</a:t>
            </a:r>
            <a:endParaRPr lang="en-US" sz="1800" b="0" strike="noStrike" spc="-1">
              <a:solidFill>
                <a:srgbClr val="000000"/>
              </a:solidFill>
              <a:latin typeface="Arial" panose="020B0604020202020204"/>
            </a:endParaRPr>
          </a:p>
          <a:p>
            <a:pPr defTabSz="914400">
              <a:lnSpc>
                <a:spcPct val="100000"/>
              </a:lnSpc>
            </a:pPr>
            <a:r>
              <a:rPr lang="en-US" sz="1800" b="0" strike="noStrike" spc="-1">
                <a:solidFill>
                  <a:schemeClr val="dk1"/>
                </a:solidFill>
                <a:latin typeface="Times New Roman" panose="02020603050405020304"/>
              </a:rPr>
              <a:t>Burst length: 4 transfer</a:t>
            </a:r>
            <a:r>
              <a:rPr lang="en-US" sz="1800" b="0" strike="noStrike" spc="-1">
                <a:solidFill>
                  <a:schemeClr val="dk1"/>
                </a:solidFill>
                <a:latin typeface="Univers"/>
              </a:rPr>
              <a:t>s</a:t>
            </a:r>
            <a:endParaRPr lang="en-US" sz="18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圖片 188"/>
          <p:cNvPicPr/>
          <p:nvPr/>
        </p:nvPicPr>
        <p:blipFill>
          <a:blip r:embed="rId1"/>
          <a:stretch>
            <a:fillRect/>
          </a:stretch>
        </p:blipFill>
        <p:spPr>
          <a:xfrm>
            <a:off x="562680" y="889200"/>
            <a:ext cx="10956960" cy="5950440"/>
          </a:xfrm>
          <a:prstGeom prst="rect">
            <a:avLst/>
          </a:prstGeom>
          <a:ln w="0">
            <a:noFill/>
          </a:ln>
        </p:spPr>
      </p:pic>
      <p:sp>
        <p:nvSpPr>
          <p:cNvPr id="190" name="矩形 2"/>
          <p:cNvSpPr/>
          <p:nvPr/>
        </p:nvSpPr>
        <p:spPr>
          <a:xfrm>
            <a:off x="900000" y="3157200"/>
            <a:ext cx="10619640" cy="13064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
        <p:nvSpPr>
          <p:cNvPr id="191" name="矩形 12"/>
          <p:cNvSpPr/>
          <p:nvPr/>
        </p:nvSpPr>
        <p:spPr>
          <a:xfrm>
            <a:off x="900000" y="4500000"/>
            <a:ext cx="10619640" cy="1306440"/>
          </a:xfrm>
          <a:prstGeom prst="rect">
            <a:avLst/>
          </a:prstGeom>
          <a:noFill/>
          <a:ln w="28575">
            <a:solidFill>
              <a:srgbClr val="3465A4"/>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
        <p:nvSpPr>
          <p:cNvPr id="192" name="PlaceHolder 5"/>
          <p:cNvSpPr txBox="1"/>
          <p:nvPr/>
        </p:nvSpPr>
        <p:spPr>
          <a:xfrm>
            <a:off x="408600" y="-280080"/>
            <a:ext cx="6189840" cy="1179000"/>
          </a:xfrm>
          <a:prstGeom prst="rect">
            <a:avLst/>
          </a:prstGeom>
          <a:noFill/>
          <a:ln w="0">
            <a:noFill/>
          </a:ln>
        </p:spPr>
        <p:txBody>
          <a:bodyPr anchor="b">
            <a:noAutofit/>
          </a:bodyPr>
          <a:p>
            <a:pPr defTabSz="914400">
              <a:lnSpc>
                <a:spcPct val="90000"/>
              </a:lnSpc>
              <a:tabLst>
                <a:tab pos="0" algn="l"/>
              </a:tabLst>
            </a:pPr>
            <a:r>
              <a:rPr lang="en-US" sz="5400" b="0" strike="noStrike" spc="-1">
                <a:solidFill>
                  <a:schemeClr val="dk1"/>
                </a:solidFill>
                <a:latin typeface="Times New Roman" panose="02020603050405020304"/>
                <a:ea typeface="微軟正黑體" panose="020B0604030504040204" charset="-120"/>
              </a:rPr>
              <a:t>AXI Read</a:t>
            </a:r>
            <a:endParaRPr lang="en-US" sz="54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5203080" y="585360"/>
            <a:ext cx="5833080" cy="2276280"/>
          </a:xfrm>
          <a:prstGeom prst="rect">
            <a:avLst/>
          </a:prstGeom>
          <a:noFill/>
          <a:ln w="0">
            <a:noFill/>
          </a:ln>
        </p:spPr>
        <p:txBody>
          <a:bodyPr lIns="91440" tIns="45720" rIns="91440" bIns="45720" anchor="b">
            <a:noAutofit/>
          </a:bodyPr>
          <a:p>
            <a:pPr indent="0" defTabSz="914400">
              <a:lnSpc>
                <a:spcPct val="90000"/>
              </a:lnSpc>
              <a:buNone/>
              <a:tabLst>
                <a:tab pos="0" algn="l"/>
              </a:tabLst>
            </a:pPr>
            <a:r>
              <a:rPr lang="en-US" sz="6000" b="1" strike="noStrike" cap="all" spc="395">
                <a:solidFill>
                  <a:schemeClr val="lt1"/>
                </a:solidFill>
                <a:latin typeface="Times New Roman" panose="02020603050405020304"/>
                <a:ea typeface="微軟正黑體" panose="020B0604030504040204" charset="-120"/>
              </a:rPr>
              <a:t>Outline</a:t>
            </a:r>
            <a:endParaRPr lang="en-US" sz="6000" b="0" strike="noStrike" spc="-1">
              <a:solidFill>
                <a:srgbClr val="FFFFFF"/>
              </a:solidFill>
              <a:latin typeface="Arial" panose="020B0604020202020204"/>
            </a:endParaRPr>
          </a:p>
        </p:txBody>
      </p:sp>
      <p:sp>
        <p:nvSpPr>
          <p:cNvPr id="115" name="PlaceHolder 2"/>
          <p:cNvSpPr>
            <a:spLocks noGrp="1"/>
          </p:cNvSpPr>
          <p:nvPr>
            <p:ph/>
          </p:nvPr>
        </p:nvSpPr>
        <p:spPr>
          <a:xfrm>
            <a:off x="5203080" y="3127320"/>
            <a:ext cx="5833080" cy="3117240"/>
          </a:xfrm>
          <a:prstGeom prst="rect">
            <a:avLst/>
          </a:prstGeom>
          <a:noFill/>
          <a:ln w="0">
            <a:noFill/>
          </a:ln>
        </p:spPr>
        <p:txBody>
          <a:bodyPr lIns="91440" tIns="45720" rIns="91440" bIns="45720" anchor="t">
            <a:noAutofit/>
          </a:bodyPr>
          <a:p>
            <a:pPr indent="0" defTabSz="914400">
              <a:lnSpc>
                <a:spcPct val="90000"/>
              </a:lnSpc>
              <a:spcBef>
                <a:spcPts val="1000"/>
              </a:spcBef>
              <a:buNone/>
              <a:tabLst>
                <a:tab pos="0" algn="l"/>
              </a:tabLst>
            </a:pPr>
            <a:r>
              <a:rPr lang="en-US" sz="1800" b="1" strike="noStrike" spc="395">
                <a:solidFill>
                  <a:schemeClr val="lt1"/>
                </a:solidFill>
                <a:latin typeface="Times New Roman" panose="02020603050405020304"/>
                <a:ea typeface="微軟正黑體" panose="020B0604030504040204" charset="-120"/>
              </a:rPr>
              <a:t>AXI </a:t>
            </a:r>
            <a:r>
              <a:rPr lang="zh-TW" sz="1800" b="1" strike="noStrike" spc="395">
                <a:solidFill>
                  <a:schemeClr val="lt1"/>
                </a:solidFill>
                <a:latin typeface="Times New Roman" panose="02020603050405020304"/>
                <a:ea typeface="微軟正黑體" panose="020B0604030504040204" charset="-120"/>
              </a:rPr>
              <a:t>版本簡介</a:t>
            </a:r>
            <a:endParaRPr lang="en-US" sz="1800" b="0" strike="noStrike" spc="-1">
              <a:solidFill>
                <a:srgbClr val="FFFFFF"/>
              </a:solidFill>
              <a:latin typeface="Arial" panose="020B0604020202020204"/>
            </a:endParaRPr>
          </a:p>
          <a:p>
            <a:pPr indent="0" defTabSz="914400">
              <a:lnSpc>
                <a:spcPct val="90000"/>
              </a:lnSpc>
              <a:spcBef>
                <a:spcPts val="1000"/>
              </a:spcBef>
              <a:buNone/>
              <a:tabLst>
                <a:tab pos="0" algn="l"/>
              </a:tabLst>
            </a:pPr>
            <a:r>
              <a:rPr lang="en-US" sz="1800" b="1" strike="noStrike" cap="all" spc="395">
                <a:solidFill>
                  <a:schemeClr val="lt1"/>
                </a:solidFill>
                <a:latin typeface="Times New Roman" panose="02020603050405020304"/>
                <a:ea typeface="微軟正黑體" panose="020B0604030504040204" charset="-120"/>
              </a:rPr>
              <a:t>AXI </a:t>
            </a:r>
            <a:r>
              <a:rPr lang="zh-TW" sz="1800" b="1" strike="noStrike" cap="all" spc="395">
                <a:solidFill>
                  <a:schemeClr val="lt1"/>
                </a:solidFill>
                <a:latin typeface="Times New Roman" panose="02020603050405020304"/>
                <a:ea typeface="微軟正黑體" panose="020B0604030504040204" charset="-120"/>
              </a:rPr>
              <a:t>如何處理握手訊號</a:t>
            </a:r>
            <a:endParaRPr lang="en-US" sz="1800" b="0" strike="noStrike" spc="-1">
              <a:solidFill>
                <a:srgbClr val="FFFFFF"/>
              </a:solidFill>
              <a:latin typeface="Arial" panose="020B0604020202020204"/>
            </a:endParaRPr>
          </a:p>
          <a:p>
            <a:pPr indent="0" defTabSz="914400">
              <a:lnSpc>
                <a:spcPct val="90000"/>
              </a:lnSpc>
              <a:spcBef>
                <a:spcPts val="1000"/>
              </a:spcBef>
              <a:buNone/>
              <a:tabLst>
                <a:tab pos="0" algn="l"/>
              </a:tabLst>
            </a:pPr>
            <a:r>
              <a:rPr lang="en-US" sz="1800" b="1" strike="noStrike" cap="all" spc="395">
                <a:solidFill>
                  <a:schemeClr val="lt1"/>
                </a:solidFill>
                <a:latin typeface="Times New Roman" panose="02020603050405020304"/>
                <a:ea typeface="微軟正黑體" panose="020B0604030504040204" charset="-120"/>
              </a:rPr>
              <a:t>AXI </a:t>
            </a:r>
            <a:r>
              <a:rPr lang="zh-TW" sz="1800" b="1" strike="noStrike" cap="all" spc="395">
                <a:solidFill>
                  <a:schemeClr val="lt1"/>
                </a:solidFill>
                <a:latin typeface="Times New Roman" panose="02020603050405020304"/>
                <a:ea typeface="微軟正黑體" panose="020B0604030504040204" charset="-120"/>
              </a:rPr>
              <a:t>握手訊號的依賴關係</a:t>
            </a:r>
            <a:endParaRPr lang="en-US" sz="1800" b="0" strike="noStrike" spc="-1">
              <a:solidFill>
                <a:srgbClr val="FFFFFF"/>
              </a:solidFill>
              <a:latin typeface="Arial" panose="020B0604020202020204"/>
            </a:endParaRPr>
          </a:p>
          <a:p>
            <a:pPr indent="0" defTabSz="914400">
              <a:lnSpc>
                <a:spcPct val="90000"/>
              </a:lnSpc>
              <a:spcBef>
                <a:spcPts val="1000"/>
              </a:spcBef>
              <a:buNone/>
              <a:tabLst>
                <a:tab pos="0" algn="l"/>
              </a:tabLst>
            </a:pPr>
            <a:r>
              <a:rPr lang="en-US" sz="1800" b="1" strike="noStrike" cap="all" spc="395">
                <a:solidFill>
                  <a:schemeClr val="lt1"/>
                </a:solidFill>
                <a:latin typeface="Times New Roman" panose="02020603050405020304"/>
                <a:ea typeface="微軟正黑體" panose="020B0604030504040204" charset="-120"/>
              </a:rPr>
              <a:t>AXI </a:t>
            </a:r>
            <a:r>
              <a:rPr lang="zh-TW" sz="1800" b="1" strike="noStrike" cap="all" spc="395">
                <a:solidFill>
                  <a:schemeClr val="lt1"/>
                </a:solidFill>
                <a:latin typeface="Times New Roman" panose="02020603050405020304"/>
                <a:ea typeface="微軟正黑體" panose="020B0604030504040204" charset="-120"/>
              </a:rPr>
              <a:t>訊號</a:t>
            </a:r>
            <a:r>
              <a:rPr lang="zh-TW" sz="1800" b="1" strike="noStrike" spc="395">
                <a:solidFill>
                  <a:schemeClr val="lt1"/>
                </a:solidFill>
                <a:latin typeface="Times New Roman" panose="02020603050405020304"/>
                <a:ea typeface="微軟正黑體" panose="020B0604030504040204" charset="-120"/>
              </a:rPr>
              <a:t>區別</a:t>
            </a:r>
            <a:endParaRPr lang="en-US" sz="1800" b="0" strike="noStrike" spc="-1">
              <a:solidFill>
                <a:srgbClr val="FFFFFF"/>
              </a:solidFill>
              <a:latin typeface="Arial" panose="020B0604020202020204"/>
            </a:endParaRPr>
          </a:p>
          <a:p>
            <a:pPr indent="0" defTabSz="914400">
              <a:lnSpc>
                <a:spcPct val="90000"/>
              </a:lnSpc>
              <a:spcBef>
                <a:spcPts val="1000"/>
              </a:spcBef>
              <a:buNone/>
              <a:tabLst>
                <a:tab pos="0" algn="l"/>
              </a:tabLst>
            </a:pPr>
            <a:r>
              <a:rPr lang="en-US" sz="1800" b="1" strike="noStrike" spc="395">
                <a:solidFill>
                  <a:schemeClr val="lt1"/>
                </a:solidFill>
                <a:latin typeface="Times New Roman" panose="02020603050405020304"/>
                <a:ea typeface="微軟正黑體" panose="020B0604030504040204" charset="-120"/>
              </a:rPr>
              <a:t>AXI </a:t>
            </a:r>
            <a:r>
              <a:rPr lang="en-US" sz="1800" b="1" strike="noStrike" spc="-1">
                <a:solidFill>
                  <a:schemeClr val="lt1"/>
                </a:solidFill>
                <a:latin typeface="Times New Roman" panose="02020603050405020304"/>
                <a:ea typeface="微軟正黑體" panose="020B0604030504040204" charset="-120"/>
              </a:rPr>
              <a:t>4K Boundary</a:t>
            </a:r>
            <a:endParaRPr lang="en-US" sz="1800" b="0" strike="noStrike" spc="-1">
              <a:solidFill>
                <a:srgbClr val="FFFFFF"/>
              </a:solidFill>
              <a:latin typeface="Arial" panose="020B0604020202020204"/>
            </a:endParaRPr>
          </a:p>
          <a:p>
            <a:pPr indent="0" defTabSz="914400">
              <a:lnSpc>
                <a:spcPct val="90000"/>
              </a:lnSpc>
              <a:spcBef>
                <a:spcPts val="1000"/>
              </a:spcBef>
              <a:buNone/>
              <a:tabLst>
                <a:tab pos="0" algn="l"/>
              </a:tabLst>
            </a:pPr>
            <a:r>
              <a:rPr lang="en-US" sz="1800" b="1" strike="noStrike" spc="395">
                <a:solidFill>
                  <a:schemeClr val="lt1"/>
                </a:solidFill>
                <a:latin typeface="Times New Roman" panose="02020603050405020304"/>
                <a:ea typeface="微軟正黑體" panose="020B0604030504040204" charset="-120"/>
              </a:rPr>
              <a:t>AXI</a:t>
            </a:r>
            <a:r>
              <a:rPr lang="en-US" sz="1800" b="1" strike="noStrike" spc="-1">
                <a:solidFill>
                  <a:schemeClr val="lt1"/>
                </a:solidFill>
                <a:latin typeface="Times New Roman" panose="02020603050405020304"/>
                <a:ea typeface="微軟正黑體" panose="020B0604030504040204" charset="-120"/>
              </a:rPr>
              <a:t>  Transfer</a:t>
            </a:r>
            <a:endParaRPr lang="en-US" sz="1800" b="0" strike="noStrike" spc="-1">
              <a:solidFill>
                <a:srgbClr val="FFFFFF"/>
              </a:solidFill>
              <a:latin typeface="Arial" panose="020B0604020202020204"/>
            </a:endParaRPr>
          </a:p>
          <a:p>
            <a:pPr indent="0" defTabSz="914400">
              <a:lnSpc>
                <a:spcPct val="90000"/>
              </a:lnSpc>
              <a:spcBef>
                <a:spcPts val="1000"/>
              </a:spcBef>
              <a:buNone/>
              <a:tabLst>
                <a:tab pos="0" algn="l"/>
              </a:tabLst>
            </a:pPr>
            <a:r>
              <a:rPr lang="en-US" sz="1800" b="1" strike="noStrike" spc="395">
                <a:solidFill>
                  <a:schemeClr val="lt1"/>
                </a:solidFill>
                <a:latin typeface="Times New Roman" panose="02020603050405020304"/>
                <a:ea typeface="微軟正黑體" panose="020B0604030504040204" charset="-120"/>
              </a:rPr>
              <a:t>AXI</a:t>
            </a:r>
            <a:r>
              <a:rPr lang="en-US" sz="1800" b="1" strike="noStrike" spc="-1">
                <a:solidFill>
                  <a:schemeClr val="lt1"/>
                </a:solidFill>
                <a:latin typeface="Times New Roman" panose="02020603050405020304"/>
                <a:ea typeface="Microsoft JhengHei UI" panose="020B0604030504040204" charset="-120"/>
              </a:rPr>
              <a:t>  Ordering Model</a:t>
            </a:r>
            <a:endParaRPr lang="en-US" sz="1800" b="0" strike="noStrike" spc="-1">
              <a:solidFill>
                <a:srgbClr val="FFFFFF"/>
              </a:solidFill>
              <a:latin typeface="Arial" panose="020B0604020202020204"/>
            </a:endParaRPr>
          </a:p>
          <a:p>
            <a:pPr indent="0" defTabSz="914400">
              <a:lnSpc>
                <a:spcPct val="90000"/>
              </a:lnSpc>
              <a:spcBef>
                <a:spcPts val="1000"/>
              </a:spcBef>
              <a:buNone/>
              <a:tabLst>
                <a:tab pos="0" algn="l"/>
              </a:tabLst>
            </a:pPr>
            <a:r>
              <a:rPr lang="en-US" sz="1800" b="1" strike="noStrike" spc="395">
                <a:solidFill>
                  <a:schemeClr val="lt1"/>
                </a:solidFill>
                <a:latin typeface="Times New Roman" panose="02020603050405020304"/>
                <a:ea typeface="微軟正黑體" panose="020B0604030504040204" charset="-120"/>
              </a:rPr>
              <a:t>AXI </a:t>
            </a:r>
            <a:r>
              <a:rPr lang="en-US" sz="1800" b="1" strike="noStrike" spc="-1">
                <a:solidFill>
                  <a:schemeClr val="lt1"/>
                </a:solidFill>
                <a:latin typeface="Times New Roman" panose="02020603050405020304"/>
                <a:ea typeface="Microsoft JhengHei UI" panose="020B0604030504040204" charset="-120"/>
              </a:rPr>
              <a:t>Atomic Access</a:t>
            </a:r>
            <a:endParaRPr lang="en-US" sz="1800" b="0" strike="noStrike" spc="-1">
              <a:solidFill>
                <a:srgbClr val="FFFFFF"/>
              </a:solidFill>
              <a:latin typeface="Arial" panose="020B0604020202020204"/>
            </a:endParaRPr>
          </a:p>
        </p:txBody>
      </p:sp>
      <p:sp>
        <p:nvSpPr>
          <p:cNvPr id="116" name="圖片版面配置區 5"/>
          <p:cNvSpPr/>
          <p:nvPr/>
        </p:nvSpPr>
        <p:spPr>
          <a:xfrm>
            <a:off x="1366560" y="2530080"/>
            <a:ext cx="3707280" cy="3707280"/>
          </a:xfrm>
          <a:custGeom>
            <a:avLst/>
            <a:gdLst>
              <a:gd name="textAreaLeft" fmla="*/ 0 w 3707280"/>
              <a:gd name="textAreaRight" fmla="*/ 3708000 w 3707280"/>
              <a:gd name="textAreaTop" fmla="*/ 0 h 3707280"/>
              <a:gd name="textAreaBottom" fmla="*/ 3708000 h 3707280"/>
            </a:gdLst>
            <a:ahLst/>
            <a:cxnLst/>
            <a:rect l="textAreaLeft" t="textAreaTop" r="textAreaRight" b="textAreaBottom"/>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a:blipFill rotWithShape="0">
            <a:blip r:embed="rId1"/>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800" b="0" strike="noStrike" spc="-1">
              <a:solidFill>
                <a:srgbClr val="000000"/>
              </a:solidFill>
              <a:latin typeface="Arial" panose="020B0604020202020204"/>
            </a:endParaRPr>
          </a:p>
        </p:txBody>
      </p:sp>
      <p:sp>
        <p:nvSpPr>
          <p:cNvPr id="117" name="PlaceHolder 3"/>
          <p:cNvSpPr>
            <a:spLocks noGrp="1"/>
          </p:cNvSpPr>
          <p:nvPr>
            <p:ph type="sldNum" idx="33"/>
          </p:nvPr>
        </p:nvSpPr>
        <p:spPr>
          <a:xfrm>
            <a:off x="8610480" y="201240"/>
            <a:ext cx="2742480" cy="364320"/>
          </a:xfrm>
          <a:prstGeom prst="rect">
            <a:avLst/>
          </a:prstGeom>
          <a:noFill/>
          <a:ln w="0">
            <a:noFill/>
          </a:ln>
        </p:spPr>
        <p:txBody>
          <a:bodyPr lIns="91440" tIns="45720" rIns="91440" bIns="45720" anchor="ctr">
            <a:noAutofit/>
          </a:bodyPr>
          <a:p>
            <a:pPr indent="0">
              <a:buNone/>
            </a:pPr>
            <a:endParaRPr lang="en-US" sz="1800" b="0" strike="noStrike" spc="-1">
              <a:solidFill>
                <a:srgbClr val="FFFFFF"/>
              </a:solidFill>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PlaceHolder 6"/>
          <p:cNvSpPr txBox="1"/>
          <p:nvPr/>
        </p:nvSpPr>
        <p:spPr>
          <a:xfrm>
            <a:off x="408600" y="-279720"/>
            <a:ext cx="6189840" cy="1179000"/>
          </a:xfrm>
          <a:prstGeom prst="rect">
            <a:avLst/>
          </a:prstGeom>
          <a:noFill/>
          <a:ln w="0">
            <a:noFill/>
          </a:ln>
        </p:spPr>
        <p:txBody>
          <a:bodyPr anchor="b">
            <a:noAutofit/>
          </a:bodyPr>
          <a:p>
            <a:pPr defTabSz="914400">
              <a:lnSpc>
                <a:spcPct val="90000"/>
              </a:lnSpc>
              <a:tabLst>
                <a:tab pos="0" algn="l"/>
              </a:tabLst>
            </a:pPr>
            <a:r>
              <a:rPr lang="en-US" sz="5400" b="0" strike="noStrike" spc="-1">
                <a:solidFill>
                  <a:schemeClr val="dk1"/>
                </a:solidFill>
                <a:latin typeface="Times New Roman" panose="02020603050405020304"/>
                <a:ea typeface="微軟正黑體" panose="020B0604030504040204" charset="-120"/>
              </a:rPr>
              <a:t>AXI Write</a:t>
            </a:r>
            <a:endParaRPr lang="en-US" sz="5400" b="0" strike="noStrike" spc="-1">
              <a:solidFill>
                <a:srgbClr val="000000"/>
              </a:solidFill>
              <a:latin typeface="Arial" panose="020B0604020202020204"/>
            </a:endParaRPr>
          </a:p>
        </p:txBody>
      </p:sp>
      <p:pic>
        <p:nvPicPr>
          <p:cNvPr id="194" name="圖片 193"/>
          <p:cNvPicPr/>
          <p:nvPr/>
        </p:nvPicPr>
        <p:blipFill>
          <a:blip r:embed="rId1"/>
          <a:stretch>
            <a:fillRect/>
          </a:stretch>
        </p:blipFill>
        <p:spPr>
          <a:xfrm>
            <a:off x="0" y="999720"/>
            <a:ext cx="12192120" cy="433944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1523880" y="1463040"/>
            <a:ext cx="9915480" cy="2340000"/>
          </a:xfrm>
          <a:prstGeom prst="rect">
            <a:avLst/>
          </a:prstGeom>
          <a:noFill/>
          <a:ln w="0">
            <a:noFill/>
          </a:ln>
        </p:spPr>
        <p:txBody>
          <a:bodyPr lIns="91440" tIns="45720" rIns="91440" bIns="45720" anchor="b">
            <a:noAutofit/>
          </a:bodyPr>
          <a:p>
            <a:pPr indent="0" algn="ctr" defTabSz="914400">
              <a:lnSpc>
                <a:spcPct val="90000"/>
              </a:lnSpc>
              <a:buNone/>
              <a:tabLst>
                <a:tab pos="0" algn="l"/>
              </a:tabLst>
            </a:pPr>
            <a:r>
              <a:rPr lang="en-US" sz="6000" b="1" strike="noStrike" cap="all" spc="395">
                <a:solidFill>
                  <a:schemeClr val="lt1"/>
                </a:solidFill>
                <a:latin typeface="Microsoft JhengHei UI" panose="020B0604030504040204" charset="-120"/>
                <a:ea typeface="Microsoft JhengHei UI" panose="020B0604030504040204" charset="-120"/>
              </a:rPr>
              <a:t>AXI </a:t>
            </a:r>
            <a:r>
              <a:rPr lang="zh-TW" sz="6000" b="1" strike="noStrike" cap="all" spc="395">
                <a:solidFill>
                  <a:schemeClr val="lt1"/>
                </a:solidFill>
                <a:latin typeface="Microsoft JhengHei UI" panose="020B0604030504040204" charset="-120"/>
                <a:ea typeface="Microsoft JhengHei UI" panose="020B0604030504040204" charset="-120"/>
              </a:rPr>
              <a:t>握手訊號的依賴關係</a:t>
            </a:r>
            <a:endParaRPr lang="en-US" sz="6000" b="0" strike="noStrike" spc="-1">
              <a:solidFill>
                <a:srgbClr val="FFFFFF"/>
              </a:solidFill>
              <a:latin typeface="Arial" panose="020B0604020202020204"/>
            </a:endParaRPr>
          </a:p>
        </p:txBody>
      </p:sp>
      <p:sp>
        <p:nvSpPr>
          <p:cNvPr id="196" name="PlaceHolder 2"/>
          <p:cNvSpPr>
            <a:spLocks noGrp="1"/>
          </p:cNvSpPr>
          <p:nvPr>
            <p:ph type="subTitle"/>
          </p:nvPr>
        </p:nvSpPr>
        <p:spPr>
          <a:xfrm>
            <a:off x="1527120" y="3858840"/>
            <a:ext cx="9143280" cy="1325160"/>
          </a:xfrm>
          <a:prstGeom prst="rect">
            <a:avLst/>
          </a:prstGeom>
          <a:noFill/>
          <a:ln w="0">
            <a:noFill/>
          </a:ln>
        </p:spPr>
        <p:txBody>
          <a:bodyPr lIns="91440" tIns="45720" rIns="91440" bIns="45720" anchor="t">
            <a:noAutofit/>
          </a:bodyPr>
          <a:p>
            <a:pPr indent="0" algn="ctr" defTabSz="914400">
              <a:lnSpc>
                <a:spcPct val="90000"/>
              </a:lnSpc>
              <a:spcBef>
                <a:spcPts val="1000"/>
              </a:spcBef>
              <a:buNone/>
              <a:tabLst>
                <a:tab pos="0" algn="l"/>
              </a:tabLst>
            </a:pPr>
            <a:r>
              <a:rPr lang="zh-TW" sz="2000" b="0" strike="noStrike" spc="-1">
                <a:solidFill>
                  <a:schemeClr val="lt1"/>
                </a:solidFill>
                <a:latin typeface="Microsoft JhengHei UI" panose="020B0604030504040204" charset="-120"/>
                <a:ea typeface="Microsoft JhengHei UI" panose="020B0604030504040204" charset="-120"/>
              </a:rPr>
              <a:t>副標題</a:t>
            </a:r>
            <a:endParaRPr lang="en-US" sz="2000" b="0" strike="noStrike" spc="-1">
              <a:solidFill>
                <a:srgbClr val="FFFFFF"/>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PlaceHolder 1"/>
          <p:cNvSpPr>
            <a:spLocks noGrp="1"/>
          </p:cNvSpPr>
          <p:nvPr>
            <p:ph type="title"/>
          </p:nvPr>
        </p:nvSpPr>
        <p:spPr>
          <a:xfrm>
            <a:off x="408600" y="-280440"/>
            <a:ext cx="816696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5400" b="0" strike="noStrike" spc="-1">
                <a:solidFill>
                  <a:schemeClr val="dk1"/>
                </a:solidFill>
                <a:latin typeface="Times New Roman" panose="02020603050405020304"/>
                <a:ea typeface="微軟正黑體" panose="020B0604030504040204" charset="-120"/>
              </a:rPr>
              <a:t>AXI</a:t>
            </a:r>
            <a:r>
              <a:rPr lang="zh-TW" sz="5400" b="0" strike="noStrike" spc="-1">
                <a:solidFill>
                  <a:schemeClr val="dk1"/>
                </a:solidFill>
                <a:latin typeface="Times New Roman" panose="02020603050405020304"/>
                <a:ea typeface="微軟正黑體" panose="020B0604030504040204" charset="-120"/>
              </a:rPr>
              <a:t>握手訊號依賴關係</a:t>
            </a:r>
            <a:endParaRPr lang="en-US" sz="5400" b="0" strike="noStrike" spc="-1">
              <a:solidFill>
                <a:srgbClr val="000000"/>
              </a:solidFill>
              <a:latin typeface="Arial" panose="020B0604020202020204"/>
            </a:endParaRPr>
          </a:p>
        </p:txBody>
      </p:sp>
      <p:pic>
        <p:nvPicPr>
          <p:cNvPr id="198" name="圖片 4"/>
          <p:cNvPicPr/>
          <p:nvPr/>
        </p:nvPicPr>
        <p:blipFill>
          <a:blip r:embed="rId1"/>
          <a:stretch>
            <a:fillRect/>
          </a:stretch>
        </p:blipFill>
        <p:spPr>
          <a:xfrm>
            <a:off x="408240" y="2547360"/>
            <a:ext cx="4829040" cy="1637640"/>
          </a:xfrm>
          <a:prstGeom prst="rect">
            <a:avLst/>
          </a:prstGeom>
          <a:ln w="0">
            <a:noFill/>
          </a:ln>
        </p:spPr>
      </p:pic>
      <p:sp>
        <p:nvSpPr>
          <p:cNvPr id="199" name="文字方塊 9"/>
          <p:cNvSpPr/>
          <p:nvPr/>
        </p:nvSpPr>
        <p:spPr>
          <a:xfrm>
            <a:off x="714960" y="4186080"/>
            <a:ext cx="433908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1" strike="noStrike" spc="-1">
                <a:solidFill>
                  <a:schemeClr val="dk1"/>
                </a:solidFill>
                <a:latin typeface="Times New Roman" panose="02020603050405020304"/>
                <a:ea typeface="微軟正黑體" panose="020B0604030504040204" charset="-120"/>
              </a:rPr>
              <a:t>Read transaction handshake dependencies</a:t>
            </a:r>
            <a:endParaRPr lang="en-US" sz="1800" b="0" strike="noStrike" spc="-1">
              <a:solidFill>
                <a:srgbClr val="000000"/>
              </a:solidFill>
              <a:latin typeface="Arial" panose="020B0604020202020204"/>
            </a:endParaRPr>
          </a:p>
        </p:txBody>
      </p:sp>
      <p:sp>
        <p:nvSpPr>
          <p:cNvPr id="200" name="文字方塊 12"/>
          <p:cNvSpPr/>
          <p:nvPr/>
        </p:nvSpPr>
        <p:spPr>
          <a:xfrm>
            <a:off x="490680" y="899280"/>
            <a:ext cx="9684000" cy="1735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marL="215900" indent="-215900" defTabSz="914400">
              <a:lnSpc>
                <a:spcPct val="200000"/>
              </a:lnSpc>
              <a:buClr>
                <a:srgbClr val="000000"/>
              </a:buClr>
              <a:buFont typeface="Symbol" panose="05050102010706020507" charset="2"/>
              <a:buChar char=""/>
            </a:pPr>
            <a:r>
              <a:rPr lang="en-US" sz="1800" b="0" strike="noStrike" spc="-1">
                <a:solidFill>
                  <a:schemeClr val="dk1"/>
                </a:solidFill>
                <a:latin typeface="Times New Roman" panose="02020603050405020304"/>
                <a:ea typeface="微軟正黑體" panose="020B0604030504040204" charset="-120"/>
              </a:rPr>
              <a:t>Channel handshake </a:t>
            </a:r>
            <a:r>
              <a:rPr lang="zh-TW" sz="1800" b="0" strike="noStrike" spc="-1">
                <a:solidFill>
                  <a:schemeClr val="dk1"/>
                </a:solidFill>
                <a:latin typeface="Times New Roman" panose="02020603050405020304"/>
                <a:ea typeface="微軟正黑體" panose="020B0604030504040204" charset="-120"/>
              </a:rPr>
              <a:t>必須遵守下面的關係，</a:t>
            </a:r>
            <a:endParaRPr lang="en-US" sz="1800" b="0" strike="noStrike" spc="-1">
              <a:solidFill>
                <a:srgbClr val="000000"/>
              </a:solidFill>
              <a:latin typeface="Arial" panose="020B0604020202020204"/>
            </a:endParaRPr>
          </a:p>
          <a:p>
            <a:pPr marL="215900" indent="-215900" defTabSz="914400">
              <a:lnSpc>
                <a:spcPct val="200000"/>
              </a:lnSpc>
              <a:buClr>
                <a:srgbClr val="000000"/>
              </a:buClr>
              <a:buFont typeface="Symbol" panose="05050102010706020507" charset="2"/>
              <a:buChar char=""/>
            </a:pPr>
            <a:r>
              <a:rPr lang="zh-TW" sz="1800" b="0" strike="noStrike" spc="-1">
                <a:solidFill>
                  <a:schemeClr val="dk1"/>
                </a:solidFill>
                <a:latin typeface="Times New Roman" panose="02020603050405020304"/>
                <a:ea typeface="微軟正黑體" panose="020B0604030504040204" charset="-120"/>
              </a:rPr>
              <a:t>其中</a:t>
            </a:r>
            <a:r>
              <a:rPr lang="zh-TW" sz="1800" b="0" strike="noStrike" spc="-1">
                <a:solidFill>
                  <a:srgbClr val="00B050"/>
                </a:solidFill>
                <a:latin typeface="Times New Roman" panose="02020603050405020304"/>
                <a:ea typeface="微軟正黑體" panose="020B0604030504040204" charset="-120"/>
              </a:rPr>
              <a:t>單箭頭代表後者跟前著的關係沒有誰先誰後</a:t>
            </a:r>
            <a:r>
              <a:rPr lang="zh-TW" sz="1800" b="0" strike="noStrike" spc="-1">
                <a:solidFill>
                  <a:schemeClr val="dk1"/>
                </a:solidFill>
                <a:latin typeface="Times New Roman" panose="02020603050405020304"/>
                <a:ea typeface="微軟正黑體" panose="020B0604030504040204" charset="-120"/>
              </a:rPr>
              <a:t>，</a:t>
            </a:r>
            <a:r>
              <a:rPr lang="zh-TW" sz="1800" b="0" strike="noStrike" spc="-1">
                <a:solidFill>
                  <a:srgbClr val="FF0000"/>
                </a:solidFill>
                <a:latin typeface="Times New Roman" panose="02020603050405020304"/>
                <a:ea typeface="微軟正黑體" panose="020B0604030504040204" charset="-120"/>
              </a:rPr>
              <a:t>雙箭頭代表前者一定要先發生後者才能發生 </a:t>
            </a:r>
            <a:endParaRPr lang="en-US" sz="1800" b="0" strike="noStrike" spc="-1">
              <a:solidFill>
                <a:srgbClr val="000000"/>
              </a:solidFill>
              <a:latin typeface="Arial" panose="020B0604020202020204"/>
            </a:endParaRPr>
          </a:p>
        </p:txBody>
      </p:sp>
      <p:sp>
        <p:nvSpPr>
          <p:cNvPr id="201" name="文字方塊 14"/>
          <p:cNvSpPr/>
          <p:nvPr/>
        </p:nvSpPr>
        <p:spPr>
          <a:xfrm>
            <a:off x="408600" y="4856400"/>
            <a:ext cx="11158920" cy="1735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800" b="0" strike="noStrike" spc="-1">
                <a:solidFill>
                  <a:schemeClr val="dk1"/>
                </a:solidFill>
                <a:latin typeface="Times New Roman" panose="02020603050405020304"/>
                <a:ea typeface="微軟正黑體" panose="020B0604030504040204" charset="-120"/>
              </a:rPr>
              <a:t>上圖代表 </a:t>
            </a:r>
            <a:r>
              <a:rPr lang="en-US" sz="1800" b="0" strike="noStrike" spc="-1">
                <a:solidFill>
                  <a:schemeClr val="dk1"/>
                </a:solidFill>
                <a:latin typeface="Times New Roman" panose="02020603050405020304"/>
                <a:ea typeface="微軟正黑體" panose="020B0604030504040204" charset="-120"/>
              </a:rPr>
              <a:t>read address channel </a:t>
            </a:r>
            <a:r>
              <a:rPr lang="zh-TW" sz="1800" b="0" strike="noStrike" spc="-1">
                <a:solidFill>
                  <a:schemeClr val="dk1"/>
                </a:solidFill>
                <a:latin typeface="Times New Roman" panose="02020603050405020304"/>
                <a:ea typeface="微軟正黑體" panose="020B0604030504040204" charset="-120"/>
              </a:rPr>
              <a:t>可以是 </a:t>
            </a:r>
            <a:r>
              <a:rPr lang="en-US" sz="1800" b="0" strike="noStrike" spc="-1">
                <a:solidFill>
                  <a:schemeClr val="dk1"/>
                </a:solidFill>
                <a:latin typeface="Times New Roman" panose="02020603050405020304"/>
                <a:ea typeface="微軟正黑體" panose="020B0604030504040204" charset="-120"/>
              </a:rPr>
              <a:t>VALID </a:t>
            </a:r>
            <a:r>
              <a:rPr lang="zh-TW" sz="1800" b="0" strike="noStrike" spc="-1">
                <a:solidFill>
                  <a:schemeClr val="dk1"/>
                </a:solidFill>
                <a:latin typeface="Times New Roman" panose="02020603050405020304"/>
                <a:ea typeface="微軟正黑體" panose="020B0604030504040204" charset="-120"/>
              </a:rPr>
              <a:t>先拉起或 </a:t>
            </a:r>
            <a:r>
              <a:rPr lang="en-US" sz="1800" b="0" strike="noStrike" spc="-1">
                <a:solidFill>
                  <a:schemeClr val="dk1"/>
                </a:solidFill>
                <a:latin typeface="Times New Roman" panose="02020603050405020304"/>
                <a:ea typeface="微軟正黑體" panose="020B0604030504040204" charset="-120"/>
              </a:rPr>
              <a:t>READY </a:t>
            </a:r>
            <a:r>
              <a:rPr lang="zh-TW" sz="1800" b="0" strike="noStrike" spc="-1">
                <a:solidFill>
                  <a:schemeClr val="dk1"/>
                </a:solidFill>
                <a:latin typeface="Times New Roman" panose="02020603050405020304"/>
                <a:ea typeface="微軟正黑體" panose="020B0604030504040204" charset="-120"/>
              </a:rPr>
              <a:t>先拉起，但 </a:t>
            </a:r>
            <a:r>
              <a:rPr lang="en-US" sz="1800" b="0" strike="noStrike" spc="-1">
                <a:solidFill>
                  <a:schemeClr val="dk1"/>
                </a:solidFill>
                <a:latin typeface="Times New Roman" panose="02020603050405020304"/>
                <a:ea typeface="微軟正黑體" panose="020B0604030504040204" charset="-120"/>
              </a:rPr>
              <a:t>read address channel handshake </a:t>
            </a:r>
            <a:r>
              <a:rPr lang="zh-TW" sz="1800" b="0" strike="noStrike" spc="-1">
                <a:solidFill>
                  <a:schemeClr val="dk1"/>
                </a:solidFill>
                <a:latin typeface="Times New Roman" panose="02020603050405020304"/>
                <a:ea typeface="微軟正黑體" panose="020B0604030504040204" charset="-120"/>
              </a:rPr>
              <a:t>的訊號都必須要在 </a:t>
            </a:r>
            <a:r>
              <a:rPr lang="en-US" sz="1800" b="0" strike="noStrike" spc="-1">
                <a:solidFill>
                  <a:schemeClr val="dk1"/>
                </a:solidFill>
                <a:latin typeface="Times New Roman" panose="02020603050405020304"/>
                <a:ea typeface="微軟正黑體" panose="020B0604030504040204" charset="-120"/>
              </a:rPr>
              <a:t>read data channel RVALID </a:t>
            </a:r>
            <a:r>
              <a:rPr lang="zh-TW" sz="1800" b="0" strike="noStrike" spc="-1">
                <a:solidFill>
                  <a:schemeClr val="dk1"/>
                </a:solidFill>
                <a:latin typeface="Times New Roman" panose="02020603050405020304"/>
                <a:ea typeface="微軟正黑體" panose="020B0604030504040204" charset="-120"/>
              </a:rPr>
              <a:t>拉起前先拉起 </a:t>
            </a:r>
            <a:r>
              <a:rPr lang="en-US" sz="1800" b="0" strike="noStrike" spc="-1">
                <a:solidFill>
                  <a:schemeClr val="dk1"/>
                </a:solidFill>
                <a:latin typeface="Times New Roman" panose="02020603050405020304"/>
                <a:ea typeface="微軟正黑體" panose="020B0604030504040204" charset="-120"/>
              </a:rPr>
              <a:t>(</a:t>
            </a:r>
            <a:r>
              <a:rPr lang="zh-TW" sz="1800" b="0" strike="noStrike" spc="-1">
                <a:solidFill>
                  <a:srgbClr val="FF0000"/>
                </a:solidFill>
                <a:latin typeface="Times New Roman" panose="02020603050405020304"/>
                <a:ea typeface="微軟正黑體" panose="020B0604030504040204" charset="-120"/>
              </a:rPr>
              <a:t>也就是說要傳輸 </a:t>
            </a:r>
            <a:r>
              <a:rPr lang="en-US" sz="1800" b="0" strike="noStrike" spc="-1">
                <a:solidFill>
                  <a:srgbClr val="FF0000"/>
                </a:solidFill>
                <a:latin typeface="Times New Roman" panose="02020603050405020304"/>
                <a:ea typeface="微軟正黑體" panose="020B0604030504040204" charset="-120"/>
              </a:rPr>
              <a:t>read data </a:t>
            </a:r>
            <a:r>
              <a:rPr lang="zh-TW" sz="1800" b="0" strike="noStrike" spc="-1">
                <a:solidFill>
                  <a:srgbClr val="FF0000"/>
                </a:solidFill>
                <a:latin typeface="Times New Roman" panose="02020603050405020304"/>
                <a:ea typeface="微軟正黑體" panose="020B0604030504040204" charset="-120"/>
              </a:rPr>
              <a:t>前一定要先完成 </a:t>
            </a:r>
            <a:r>
              <a:rPr lang="en-US" sz="1800" b="0" strike="noStrike" spc="-1">
                <a:solidFill>
                  <a:srgbClr val="FF0000"/>
                </a:solidFill>
                <a:latin typeface="Times New Roman" panose="02020603050405020304"/>
                <a:ea typeface="微軟正黑體" panose="020B0604030504040204" charset="-120"/>
              </a:rPr>
              <a:t>read address </a:t>
            </a:r>
            <a:r>
              <a:rPr lang="zh-TW" sz="1800" b="0" strike="noStrike" spc="-1">
                <a:solidFill>
                  <a:srgbClr val="FF0000"/>
                </a:solidFill>
                <a:latin typeface="Times New Roman" panose="02020603050405020304"/>
                <a:ea typeface="微軟正黑體" panose="020B0604030504040204" charset="-120"/>
              </a:rPr>
              <a:t>的傳輸</a:t>
            </a:r>
            <a:r>
              <a:rPr lang="en-US" sz="1800" b="0" strike="noStrike" spc="-1">
                <a:solidFill>
                  <a:schemeClr val="dk1"/>
                </a:solidFill>
                <a:latin typeface="Times New Roman" panose="02020603050405020304"/>
                <a:ea typeface="微軟正黑體" panose="020B0604030504040204" charset="-120"/>
              </a:rPr>
              <a:t>)</a:t>
            </a:r>
            <a:r>
              <a:rPr lang="zh-TW" sz="1800" b="0" strike="noStrike" spc="-1">
                <a:solidFill>
                  <a:schemeClr val="dk1"/>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a:p>
            <a:pPr defTabSz="914400">
              <a:lnSpc>
                <a:spcPct val="100000"/>
              </a:lnSpc>
            </a:pPr>
            <a:endParaRPr lang="en-US" sz="1800" b="0" strike="noStrike" spc="-1">
              <a:solidFill>
                <a:srgbClr val="000000"/>
              </a:solidFill>
              <a:latin typeface="Arial" panose="020B0604020202020204"/>
            </a:endParaRPr>
          </a:p>
          <a:p>
            <a:pPr defTabSz="914400">
              <a:lnSpc>
                <a:spcPct val="100000"/>
              </a:lnSpc>
            </a:pPr>
            <a:r>
              <a:rPr lang="zh-TW" sz="1800" b="0" strike="noStrike" spc="-1">
                <a:solidFill>
                  <a:schemeClr val="dk1"/>
                </a:solidFill>
                <a:latin typeface="Times New Roman" panose="02020603050405020304"/>
                <a:ea typeface="微軟正黑體" panose="020B0604030504040204" charset="-120"/>
              </a:rPr>
              <a:t>而 </a:t>
            </a:r>
            <a:r>
              <a:rPr lang="en-US" sz="1800" b="0" strike="noStrike" spc="-1">
                <a:solidFill>
                  <a:schemeClr val="dk1"/>
                </a:solidFill>
                <a:latin typeface="Times New Roman" panose="02020603050405020304"/>
                <a:ea typeface="微軟正黑體" panose="020B0604030504040204" charset="-120"/>
              </a:rPr>
              <a:t>read data channel </a:t>
            </a:r>
            <a:r>
              <a:rPr lang="zh-TW" sz="1800" b="0" strike="noStrike" spc="-1">
                <a:solidFill>
                  <a:schemeClr val="dk1"/>
                </a:solidFill>
                <a:latin typeface="Times New Roman" panose="02020603050405020304"/>
                <a:ea typeface="微軟正黑體" panose="020B0604030504040204" charset="-120"/>
              </a:rPr>
              <a:t>的 </a:t>
            </a:r>
            <a:r>
              <a:rPr lang="en-US" sz="1800" b="0" strike="noStrike" spc="-1">
                <a:solidFill>
                  <a:schemeClr val="dk1"/>
                </a:solidFill>
                <a:latin typeface="Times New Roman" panose="02020603050405020304"/>
                <a:ea typeface="微軟正黑體" panose="020B0604030504040204" charset="-120"/>
              </a:rPr>
              <a:t>RVALID </a:t>
            </a:r>
            <a:r>
              <a:rPr lang="zh-TW" sz="1800" b="0" strike="noStrike" spc="-1">
                <a:solidFill>
                  <a:schemeClr val="dk1"/>
                </a:solidFill>
                <a:latin typeface="Times New Roman" panose="02020603050405020304"/>
                <a:ea typeface="微軟正黑體" panose="020B0604030504040204" charset="-120"/>
              </a:rPr>
              <a:t>跟 </a:t>
            </a:r>
            <a:r>
              <a:rPr lang="en-US" sz="1800" b="0" strike="noStrike" spc="-1">
                <a:solidFill>
                  <a:schemeClr val="dk1"/>
                </a:solidFill>
                <a:latin typeface="Times New Roman" panose="02020603050405020304"/>
                <a:ea typeface="微軟正黑體" panose="020B0604030504040204" charset="-120"/>
              </a:rPr>
              <a:t>RREADY </a:t>
            </a:r>
            <a:r>
              <a:rPr lang="zh-TW" sz="1800" b="0" strike="noStrike" spc="-1">
                <a:solidFill>
                  <a:schemeClr val="dk1"/>
                </a:solidFill>
                <a:latin typeface="Times New Roman" panose="02020603050405020304"/>
                <a:ea typeface="微軟正黑體" panose="020B0604030504040204" charset="-120"/>
              </a:rPr>
              <a:t>誰先拉起都可以。</a:t>
            </a:r>
            <a:endParaRPr lang="en-US" sz="1800" b="0" strike="noStrike" spc="-1">
              <a:solidFill>
                <a:srgbClr val="000000"/>
              </a:solidFill>
              <a:latin typeface="Arial" panose="020B0604020202020204"/>
            </a:endParaRPr>
          </a:p>
          <a:p>
            <a:pPr defTabSz="914400">
              <a:lnSpc>
                <a:spcPct val="100000"/>
              </a:lnSpc>
            </a:pPr>
            <a:r>
              <a:rPr lang="zh-TW" sz="1800" b="0" strike="noStrike" spc="-1">
                <a:solidFill>
                  <a:schemeClr val="dk1"/>
                </a:solidFill>
                <a:latin typeface="Times New Roman" panose="02020603050405020304"/>
                <a:ea typeface="微軟正黑體" panose="020B0604030504040204" charset="-120"/>
              </a:rPr>
              <a:t>這邊並沒有要求 </a:t>
            </a:r>
            <a:r>
              <a:rPr lang="en-US" sz="1800" b="0" strike="noStrike" spc="-1">
                <a:solidFill>
                  <a:schemeClr val="dk1"/>
                </a:solidFill>
                <a:latin typeface="Times New Roman" panose="02020603050405020304"/>
                <a:ea typeface="微軟正黑體" panose="020B0604030504040204" charset="-120"/>
              </a:rPr>
              <a:t>read data channel </a:t>
            </a:r>
            <a:r>
              <a:rPr lang="zh-TW" sz="1800" b="0" strike="noStrike" spc="-1">
                <a:solidFill>
                  <a:schemeClr val="dk1"/>
                </a:solidFill>
                <a:latin typeface="Times New Roman" panose="02020603050405020304"/>
                <a:ea typeface="微軟正黑體" panose="020B0604030504040204" charset="-120"/>
              </a:rPr>
              <a:t>的 </a:t>
            </a:r>
            <a:r>
              <a:rPr lang="en-US" sz="1800" b="0" strike="noStrike" spc="-1">
                <a:solidFill>
                  <a:schemeClr val="dk1"/>
                </a:solidFill>
                <a:latin typeface="Times New Roman" panose="02020603050405020304"/>
                <a:ea typeface="微軟正黑體" panose="020B0604030504040204" charset="-120"/>
              </a:rPr>
              <a:t>READY </a:t>
            </a:r>
            <a:r>
              <a:rPr lang="zh-TW" sz="1800" b="0" strike="noStrike" spc="-1">
                <a:solidFill>
                  <a:schemeClr val="dk1"/>
                </a:solidFill>
                <a:latin typeface="Times New Roman" panose="02020603050405020304"/>
                <a:ea typeface="微軟正黑體" panose="020B0604030504040204" charset="-120"/>
              </a:rPr>
              <a:t>跟 </a:t>
            </a:r>
            <a:r>
              <a:rPr lang="en-US" sz="1800" b="0" strike="noStrike" spc="-1">
                <a:solidFill>
                  <a:schemeClr val="dk1"/>
                </a:solidFill>
                <a:latin typeface="Times New Roman" panose="02020603050405020304"/>
                <a:ea typeface="微軟正黑體" panose="020B0604030504040204" charset="-120"/>
              </a:rPr>
              <a:t>read address channel </a:t>
            </a:r>
            <a:r>
              <a:rPr lang="zh-TW" sz="1800" b="0" strike="noStrike" spc="-1">
                <a:solidFill>
                  <a:schemeClr val="dk1"/>
                </a:solidFill>
                <a:latin typeface="Times New Roman" panose="02020603050405020304"/>
                <a:ea typeface="微軟正黑體" panose="020B0604030504040204" charset="-120"/>
              </a:rPr>
              <a:t>的 </a:t>
            </a:r>
            <a:r>
              <a:rPr lang="en-US" sz="1800" b="0" strike="noStrike" spc="-1">
                <a:solidFill>
                  <a:schemeClr val="dk1"/>
                </a:solidFill>
                <a:latin typeface="Times New Roman" panose="02020603050405020304"/>
                <a:ea typeface="微軟正黑體" panose="020B0604030504040204" charset="-120"/>
              </a:rPr>
              <a:t>handshake </a:t>
            </a:r>
            <a:r>
              <a:rPr lang="zh-TW" sz="1800" b="0" strike="noStrike" spc="-1">
                <a:solidFill>
                  <a:schemeClr val="dk1"/>
                </a:solidFill>
                <a:latin typeface="Times New Roman" panose="02020603050405020304"/>
                <a:ea typeface="微軟正黑體" panose="020B0604030504040204" charset="-120"/>
              </a:rPr>
              <a:t>訊號的關係。</a:t>
            </a:r>
            <a:endParaRPr lang="en-US" sz="1800" b="0" strike="noStrike" spc="-1">
              <a:solidFill>
                <a:srgbClr val="000000"/>
              </a:solidFill>
              <a:latin typeface="Arial" panose="020B0604020202020204"/>
            </a:endParaRPr>
          </a:p>
        </p:txBody>
      </p:sp>
      <p:pic>
        <p:nvPicPr>
          <p:cNvPr id="202" name="圖片 1"/>
          <p:cNvPicPr/>
          <p:nvPr/>
        </p:nvPicPr>
        <p:blipFill>
          <a:blip r:embed="rId2"/>
          <a:stretch>
            <a:fillRect/>
          </a:stretch>
        </p:blipFill>
        <p:spPr>
          <a:xfrm>
            <a:off x="5238000" y="2126520"/>
            <a:ext cx="6657120" cy="2608560"/>
          </a:xfrm>
          <a:prstGeom prst="rect">
            <a:avLst/>
          </a:prstGeom>
          <a:ln w="0">
            <a:noFill/>
          </a:ln>
        </p:spPr>
      </p:pic>
      <p:sp>
        <p:nvSpPr>
          <p:cNvPr id="203" name="文字框 3"/>
          <p:cNvSpPr/>
          <p:nvPr/>
        </p:nvSpPr>
        <p:spPr>
          <a:xfrm>
            <a:off x="7941960" y="0"/>
            <a:ext cx="4249440" cy="13082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600" b="0" strike="noStrike" spc="-1">
                <a:solidFill>
                  <a:schemeClr val="dk1"/>
                </a:solidFill>
                <a:latin typeface="Arial" panose="020B0604020202020204"/>
              </a:rPr>
              <a:t>Manager </a:t>
            </a:r>
            <a:r>
              <a:rPr lang="zh-HK" sz="1600" b="0" strike="noStrike" spc="-1">
                <a:solidFill>
                  <a:schemeClr val="dk1"/>
                </a:solidFill>
                <a:latin typeface="Arial" panose="020B0604020202020204"/>
              </a:rPr>
              <a:t>主動發起，</a:t>
            </a:r>
            <a:r>
              <a:rPr lang="en-US" sz="1600" b="0" strike="noStrike" spc="-1">
                <a:solidFill>
                  <a:schemeClr val="dk1"/>
                </a:solidFill>
                <a:latin typeface="Arial" panose="020B0604020202020204"/>
              </a:rPr>
              <a:t>Subordinate </a:t>
            </a:r>
            <a:r>
              <a:rPr lang="zh-HK" sz="1600" b="0" strike="noStrike" spc="-1">
                <a:solidFill>
                  <a:schemeClr val="dk1"/>
                </a:solidFill>
                <a:latin typeface="Arial" panose="020B0604020202020204"/>
              </a:rPr>
              <a:t>回應；</a:t>
            </a:r>
            <a:endParaRPr lang="en-US" sz="1600" b="0" strike="noStrike" spc="-1">
              <a:solidFill>
                <a:srgbClr val="000000"/>
              </a:solidFill>
              <a:latin typeface="Arial" panose="020B0604020202020204"/>
            </a:endParaRPr>
          </a:p>
          <a:p>
            <a:pPr defTabSz="914400">
              <a:lnSpc>
                <a:spcPct val="100000"/>
              </a:lnSpc>
            </a:pPr>
            <a:r>
              <a:rPr lang="en-US" sz="1600" b="0" strike="noStrike" spc="-1">
                <a:solidFill>
                  <a:schemeClr val="dk1"/>
                </a:solidFill>
                <a:latin typeface="Arial" panose="020B0604020202020204"/>
              </a:rPr>
              <a:t> </a:t>
            </a:r>
            <a:r>
              <a:rPr lang="zh-HK" sz="1600" b="0" strike="noStrike" spc="-1">
                <a:solidFill>
                  <a:schemeClr val="dk1"/>
                </a:solidFill>
                <a:latin typeface="Arial" panose="020B0604020202020204"/>
              </a:rPr>
              <a:t>主動方永不等 </a:t>
            </a:r>
            <a:r>
              <a:rPr lang="en-US" sz="1600" b="0" strike="noStrike" spc="-1">
                <a:solidFill>
                  <a:schemeClr val="dk1"/>
                </a:solidFill>
                <a:latin typeface="Arial" panose="020B0604020202020204"/>
              </a:rPr>
              <a:t>READY</a:t>
            </a:r>
            <a:r>
              <a:rPr lang="zh-HK" sz="1600" b="0" strike="noStrike" spc="-1">
                <a:solidFill>
                  <a:schemeClr val="dk1"/>
                </a:solidFill>
                <a:latin typeface="Arial" panose="020B0604020202020204"/>
              </a:rPr>
              <a:t>，被動方可自由控 </a:t>
            </a:r>
            <a:r>
              <a:rPr lang="en-US" sz="1600" b="0" strike="noStrike" spc="-1">
                <a:solidFill>
                  <a:schemeClr val="dk1"/>
                </a:solidFill>
                <a:latin typeface="Arial" panose="020B0604020202020204"/>
              </a:rPr>
              <a:t>READY</a:t>
            </a:r>
            <a:r>
              <a:rPr lang="zh-HK" sz="1600" b="0" strike="noStrike" spc="-1">
                <a:solidFill>
                  <a:schemeClr val="dk1"/>
                </a:solidFill>
                <a:latin typeface="Arial" panose="020B0604020202020204"/>
              </a:rPr>
              <a:t>；</a:t>
            </a:r>
            <a:endParaRPr lang="en-US" sz="1600" b="0" strike="noStrike" spc="-1">
              <a:solidFill>
                <a:srgbClr val="000000"/>
              </a:solidFill>
              <a:latin typeface="Arial" panose="020B0604020202020204"/>
            </a:endParaRPr>
          </a:p>
          <a:p>
            <a:pPr defTabSz="914400">
              <a:lnSpc>
                <a:spcPct val="100000"/>
              </a:lnSpc>
            </a:pPr>
            <a:r>
              <a:rPr lang="en-US" sz="1600" b="0" strike="noStrike" spc="-1">
                <a:solidFill>
                  <a:schemeClr val="dk1"/>
                </a:solidFill>
                <a:latin typeface="Arial" panose="020B0604020202020204"/>
              </a:rPr>
              <a:t> </a:t>
            </a:r>
            <a:r>
              <a:rPr lang="zh-HK" sz="1600" b="0" strike="noStrike" spc="-1">
                <a:solidFill>
                  <a:schemeClr val="dk1"/>
                </a:solidFill>
                <a:latin typeface="Arial" panose="020B0604020202020204"/>
              </a:rPr>
              <a:t>傳輸發生於 </a:t>
            </a:r>
            <a:r>
              <a:rPr lang="en-US" sz="1600" b="0" strike="noStrike" spc="-1">
                <a:solidFill>
                  <a:schemeClr val="dk1"/>
                </a:solidFill>
                <a:latin typeface="Arial" panose="020B0604020202020204"/>
              </a:rPr>
              <a:t>VALID </a:t>
            </a:r>
            <a:r>
              <a:rPr lang="zh-HK" sz="1600" b="0" strike="noStrike" spc="-1">
                <a:solidFill>
                  <a:schemeClr val="dk1"/>
                </a:solidFill>
                <a:latin typeface="Arial" panose="020B0604020202020204"/>
              </a:rPr>
              <a:t>與 </a:t>
            </a:r>
            <a:r>
              <a:rPr lang="en-US" sz="1600" b="0" strike="noStrike" spc="-1">
                <a:solidFill>
                  <a:schemeClr val="dk1"/>
                </a:solidFill>
                <a:latin typeface="Arial" panose="020B0604020202020204"/>
              </a:rPr>
              <a:t>READY </a:t>
            </a:r>
            <a:r>
              <a:rPr lang="zh-HK" sz="1600" b="0" strike="noStrike" spc="-1">
                <a:solidFill>
                  <a:schemeClr val="dk1"/>
                </a:solidFill>
                <a:latin typeface="Arial" panose="020B0604020202020204"/>
              </a:rPr>
              <a:t>同時為高的上升沿。</a:t>
            </a:r>
            <a:endParaRPr lang="en-US" sz="16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文字方塊 5"/>
          <p:cNvSpPr/>
          <p:nvPr/>
        </p:nvSpPr>
        <p:spPr>
          <a:xfrm>
            <a:off x="3621960" y="6429240"/>
            <a:ext cx="549000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1" strike="noStrike" spc="-1">
                <a:solidFill>
                  <a:srgbClr val="FF0000"/>
                </a:solidFill>
                <a:latin typeface="Times New Roman" panose="02020603050405020304"/>
                <a:ea typeface="微軟正黑體" panose="020B0604030504040204" charset="-120"/>
              </a:rPr>
              <a:t>AXI 3 </a:t>
            </a:r>
            <a:r>
              <a:rPr lang="en-US" sz="1800" b="1" strike="noStrike" spc="-1">
                <a:solidFill>
                  <a:schemeClr val="dk1"/>
                </a:solidFill>
                <a:latin typeface="Times New Roman" panose="02020603050405020304"/>
                <a:ea typeface="微軟正黑體" panose="020B0604030504040204" charset="-120"/>
              </a:rPr>
              <a:t>Write transaction handshake dependencies</a:t>
            </a:r>
            <a:endParaRPr lang="en-US" sz="1800" b="0" strike="noStrike" spc="-1">
              <a:solidFill>
                <a:srgbClr val="000000"/>
              </a:solidFill>
              <a:latin typeface="Arial" panose="020B0604020202020204"/>
            </a:endParaRPr>
          </a:p>
        </p:txBody>
      </p:sp>
      <p:sp>
        <p:nvSpPr>
          <p:cNvPr id="205" name="標題 2"/>
          <p:cNvSpPr/>
          <p:nvPr/>
        </p:nvSpPr>
        <p:spPr>
          <a:xfrm>
            <a:off x="408600" y="-280440"/>
            <a:ext cx="8166960" cy="11790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b">
            <a:normAutofit/>
          </a:bodyPr>
          <a:p>
            <a:pPr defTabSz="914400">
              <a:lnSpc>
                <a:spcPct val="90000"/>
              </a:lnSpc>
            </a:pPr>
            <a:r>
              <a:rPr lang="en-US" sz="5400" b="0" strike="noStrike" spc="-1">
                <a:solidFill>
                  <a:schemeClr val="dk1"/>
                </a:solidFill>
                <a:latin typeface="Times New Roman" panose="02020603050405020304"/>
                <a:ea typeface="微軟正黑體" panose="020B0604030504040204" charset="-120"/>
              </a:rPr>
              <a:t>AXI</a:t>
            </a:r>
            <a:r>
              <a:rPr lang="zh-TW" sz="5400" b="0" strike="noStrike" spc="-1">
                <a:solidFill>
                  <a:schemeClr val="dk1"/>
                </a:solidFill>
                <a:latin typeface="Times New Roman" panose="02020603050405020304"/>
                <a:ea typeface="微軟正黑體" panose="020B0604030504040204" charset="-120"/>
              </a:rPr>
              <a:t>握手訊號依賴關係</a:t>
            </a:r>
            <a:endParaRPr lang="en-US" sz="5400" b="0" strike="noStrike" spc="-1">
              <a:solidFill>
                <a:srgbClr val="000000"/>
              </a:solidFill>
              <a:latin typeface="Arial" panose="020B0604020202020204"/>
            </a:endParaRPr>
          </a:p>
        </p:txBody>
      </p:sp>
      <p:sp>
        <p:nvSpPr>
          <p:cNvPr id="206" name="文字方塊 11"/>
          <p:cNvSpPr/>
          <p:nvPr/>
        </p:nvSpPr>
        <p:spPr>
          <a:xfrm>
            <a:off x="408600" y="1220040"/>
            <a:ext cx="10552320" cy="20098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tabLst>
                <a:tab pos="0" algn="l"/>
              </a:tabLst>
            </a:pPr>
            <a:r>
              <a:rPr lang="zh-TW" sz="1800" b="0" strike="noStrike" spc="-1">
                <a:solidFill>
                  <a:srgbClr val="191B1F"/>
                </a:solidFill>
                <a:latin typeface="Times New Roman" panose="02020603050405020304"/>
                <a:ea typeface="微軟正黑體" panose="020B0604030504040204" charset="-120"/>
              </a:rPr>
              <a:t>從圖中看到，只有</a:t>
            </a:r>
            <a:r>
              <a:rPr lang="en-US" sz="1800" b="0" strike="noStrike" spc="-1">
                <a:solidFill>
                  <a:srgbClr val="191B1F"/>
                </a:solidFill>
                <a:latin typeface="Times New Roman" panose="02020603050405020304"/>
                <a:ea typeface="微軟正黑體" panose="020B0604030504040204" charset="-120"/>
              </a:rPr>
              <a:t> </a:t>
            </a:r>
            <a:r>
              <a:rPr lang="en-US" sz="1800" b="0" strike="noStrike" spc="-1">
                <a:solidFill>
                  <a:srgbClr val="FF0000"/>
                </a:solidFill>
                <a:latin typeface="Times New Roman" panose="02020603050405020304"/>
                <a:ea typeface="微軟正黑體" panose="020B0604030504040204" charset="-120"/>
              </a:rPr>
              <a:t>2 </a:t>
            </a:r>
            <a:r>
              <a:rPr lang="zh-TW" sz="1800" b="0" strike="noStrike" spc="-1">
                <a:solidFill>
                  <a:srgbClr val="FF0000"/>
                </a:solidFill>
                <a:latin typeface="Times New Roman" panose="02020603050405020304"/>
                <a:ea typeface="微軟正黑體" panose="020B0604030504040204" charset="-120"/>
              </a:rPr>
              <a:t>組</a:t>
            </a:r>
            <a:r>
              <a:rPr lang="zh-TW" sz="1800" b="0" strike="noStrike" spc="-1">
                <a:solidFill>
                  <a:srgbClr val="191B1F"/>
                </a:solidFill>
                <a:latin typeface="Times New Roman" panose="02020603050405020304"/>
                <a:ea typeface="微軟正黑體" panose="020B0604030504040204" charset="-120"/>
              </a:rPr>
              <a:t>代表依賴關係的雙頭箭頭指向了 </a:t>
            </a:r>
            <a:r>
              <a:rPr lang="en-US" sz="1800" b="1" strike="noStrike" spc="-1">
                <a:solidFill>
                  <a:srgbClr val="191B1F"/>
                </a:solidFill>
                <a:latin typeface="Times New Roman" panose="02020603050405020304"/>
                <a:ea typeface="微軟正黑體" panose="020B0604030504040204" charset="-120"/>
              </a:rPr>
              <a:t>BVALID</a:t>
            </a:r>
            <a:r>
              <a:rPr lang="zh-TW" sz="1800" b="0" strike="noStrike" spc="-1">
                <a:solidFill>
                  <a:srgbClr val="191B1F"/>
                </a:solidFill>
                <a:latin typeface="Times New Roman" panose="02020603050405020304"/>
                <a:ea typeface="微軟正黑體" panose="020B0604030504040204" charset="-120"/>
              </a:rPr>
              <a:t>，這代表 </a:t>
            </a:r>
            <a:r>
              <a:rPr lang="en-US" sz="1800" b="0" strike="noStrike" spc="-1">
                <a:solidFill>
                  <a:srgbClr val="191B1F"/>
                </a:solidFill>
                <a:latin typeface="Times New Roman" panose="02020603050405020304"/>
                <a:ea typeface="微軟正黑體" panose="020B0604030504040204" charset="-120"/>
              </a:rPr>
              <a:t>Slave </a:t>
            </a:r>
            <a:r>
              <a:rPr lang="zh-TW" sz="1800" b="0" strike="noStrike" spc="-1">
                <a:solidFill>
                  <a:srgbClr val="191B1F"/>
                </a:solidFill>
                <a:latin typeface="Times New Roman" panose="02020603050405020304"/>
                <a:ea typeface="微軟正黑體" panose="020B0604030504040204" charset="-120"/>
              </a:rPr>
              <a:t>先等待 </a:t>
            </a:r>
            <a:r>
              <a:rPr lang="en-US" sz="1800" b="1" strike="noStrike" spc="-1">
                <a:solidFill>
                  <a:srgbClr val="191B1F"/>
                </a:solidFill>
                <a:latin typeface="Times New Roman" panose="02020603050405020304"/>
                <a:ea typeface="微軟正黑體" panose="020B0604030504040204" charset="-120"/>
              </a:rPr>
              <a:t>WVALID </a:t>
            </a:r>
            <a:r>
              <a:rPr lang="zh-TW" sz="1800" b="0" strike="noStrike" spc="-1">
                <a:solidFill>
                  <a:srgbClr val="191B1F"/>
                </a:solidFill>
                <a:latin typeface="Times New Roman" panose="02020603050405020304"/>
                <a:ea typeface="微軟正黑體" panose="020B0604030504040204" charset="-120"/>
              </a:rPr>
              <a:t>以及 </a:t>
            </a:r>
            <a:r>
              <a:rPr lang="en-US" sz="1800" b="1" strike="noStrike" spc="-1">
                <a:solidFill>
                  <a:srgbClr val="191B1F"/>
                </a:solidFill>
                <a:latin typeface="Times New Roman" panose="02020603050405020304"/>
                <a:ea typeface="微軟正黑體" panose="020B0604030504040204" charset="-120"/>
              </a:rPr>
              <a:t>WREADY </a:t>
            </a:r>
            <a:r>
              <a:rPr lang="zh-TW" sz="1800" b="1" strike="noStrike" spc="-1">
                <a:solidFill>
                  <a:srgbClr val="191B1F"/>
                </a:solidFill>
                <a:latin typeface="Times New Roman" panose="02020603050405020304"/>
                <a:ea typeface="微軟正黑體" panose="020B0604030504040204" charset="-120"/>
              </a:rPr>
              <a:t>舉起</a:t>
            </a:r>
            <a:r>
              <a:rPr lang="zh-TW" sz="1800" b="0" strike="noStrike" spc="-1">
                <a:solidFill>
                  <a:srgbClr val="191B1F"/>
                </a:solidFill>
                <a:latin typeface="Times New Roman" panose="02020603050405020304"/>
                <a:ea typeface="微軟正黑體" panose="020B0604030504040204" charset="-120"/>
              </a:rPr>
              <a:t>，此時寫入傳輸啟動。再等待 </a:t>
            </a:r>
            <a:r>
              <a:rPr lang="en-US" sz="1800" b="1" strike="noStrike" spc="-1">
                <a:solidFill>
                  <a:srgbClr val="191B1F"/>
                </a:solidFill>
                <a:latin typeface="Times New Roman" panose="02020603050405020304"/>
                <a:ea typeface="微軟正黑體" panose="020B0604030504040204" charset="-120"/>
              </a:rPr>
              <a:t>WLAST </a:t>
            </a:r>
            <a:r>
              <a:rPr lang="zh-TW" sz="1800" b="0" strike="noStrike" spc="-1">
                <a:solidFill>
                  <a:srgbClr val="191B1F"/>
                </a:solidFill>
                <a:latin typeface="Times New Roman" panose="02020603050405020304"/>
                <a:ea typeface="微軟正黑體" panose="020B0604030504040204" charset="-120"/>
              </a:rPr>
              <a:t>置起，此時傳輸完成。只有在傳輸完成後才能根據情況產生寫入回覆訊號中的 </a:t>
            </a:r>
            <a:r>
              <a:rPr lang="en-US" sz="1800" b="1" strike="noStrike" spc="-1">
                <a:solidFill>
                  <a:srgbClr val="191B1F"/>
                </a:solidFill>
                <a:latin typeface="Times New Roman" panose="02020603050405020304"/>
                <a:ea typeface="微軟正黑體" panose="020B0604030504040204" charset="-120"/>
              </a:rPr>
              <a:t>BRESP </a:t>
            </a:r>
            <a:r>
              <a:rPr lang="zh-TW" sz="1800" b="0" strike="noStrike" spc="-1">
                <a:solidFill>
                  <a:srgbClr val="191B1F"/>
                </a:solidFill>
                <a:latin typeface="Times New Roman" panose="02020603050405020304"/>
                <a:ea typeface="微軟正黑體" panose="020B0604030504040204" charset="-120"/>
              </a:rPr>
              <a:t>訊號。此時置高 </a:t>
            </a:r>
            <a:r>
              <a:rPr lang="en-US" sz="1800" b="1" strike="noStrike" spc="-1">
                <a:solidFill>
                  <a:srgbClr val="191B1F"/>
                </a:solidFill>
                <a:latin typeface="Times New Roman" panose="02020603050405020304"/>
                <a:ea typeface="微軟正黑體" panose="020B0604030504040204" charset="-120"/>
              </a:rPr>
              <a:t>BVALID </a:t>
            </a:r>
            <a:r>
              <a:rPr lang="zh-TW" sz="1800" b="0" strike="noStrike" spc="-1">
                <a:solidFill>
                  <a:srgbClr val="191B1F"/>
                </a:solidFill>
                <a:latin typeface="Times New Roman" panose="02020603050405020304"/>
                <a:ea typeface="微軟正黑體" panose="020B0604030504040204" charset="-120"/>
              </a:rPr>
              <a:t>訊號表示 </a:t>
            </a:r>
            <a:r>
              <a:rPr lang="en-US" sz="1800" b="0" strike="noStrike" spc="-1">
                <a:solidFill>
                  <a:srgbClr val="191B1F"/>
                </a:solidFill>
                <a:latin typeface="Times New Roman" panose="02020603050405020304"/>
                <a:ea typeface="微軟正黑體" panose="020B0604030504040204" charset="-120"/>
              </a:rPr>
              <a:t>Slave </a:t>
            </a:r>
            <a:r>
              <a:rPr lang="zh-TW" sz="1800" b="0" strike="noStrike" spc="-1">
                <a:solidFill>
                  <a:srgbClr val="191B1F"/>
                </a:solidFill>
                <a:latin typeface="Times New Roman" panose="02020603050405020304"/>
                <a:ea typeface="微軟正黑體" panose="020B0604030504040204" charset="-120"/>
              </a:rPr>
              <a:t>的寫入回復已經就緒。</a:t>
            </a:r>
            <a:endParaRPr lang="en-US" sz="1800" b="0" strike="noStrike" spc="-1">
              <a:solidFill>
                <a:srgbClr val="000000"/>
              </a:solidFill>
              <a:latin typeface="Arial" panose="020B0604020202020204"/>
            </a:endParaRPr>
          </a:p>
          <a:p>
            <a:pPr defTabSz="914400">
              <a:lnSpc>
                <a:spcPct val="100000"/>
              </a:lnSpc>
              <a:tabLst>
                <a:tab pos="0" algn="l"/>
              </a:tabLst>
            </a:pPr>
            <a:endParaRPr lang="en-US" sz="1800" b="0" strike="noStrike" spc="-1">
              <a:solidFill>
                <a:srgbClr val="000000"/>
              </a:solidFill>
              <a:latin typeface="Arial" panose="020B0604020202020204"/>
            </a:endParaRPr>
          </a:p>
          <a:p>
            <a:pPr defTabSz="914400">
              <a:lnSpc>
                <a:spcPct val="100000"/>
              </a:lnSpc>
              <a:tabLst>
                <a:tab pos="0" algn="l"/>
              </a:tabLst>
            </a:pPr>
            <a:r>
              <a:rPr lang="zh-TW" sz="1800" b="0" strike="noStrike" spc="-1">
                <a:solidFill>
                  <a:srgbClr val="191B1F"/>
                </a:solidFill>
                <a:latin typeface="Times New Roman" panose="02020603050405020304"/>
                <a:ea typeface="微軟正黑體" panose="020B0604030504040204" charset="-120"/>
              </a:rPr>
              <a:t>另外另外三組單頭箭頭表示 </a:t>
            </a:r>
            <a:r>
              <a:rPr lang="en-US" sz="1800" b="1" strike="noStrike" spc="-1">
                <a:solidFill>
                  <a:srgbClr val="191B1F"/>
                </a:solidFill>
                <a:latin typeface="Times New Roman" panose="02020603050405020304"/>
                <a:ea typeface="微軟正黑體" panose="020B0604030504040204" charset="-120"/>
              </a:rPr>
              <a:t>AWREADY</a:t>
            </a:r>
            <a:r>
              <a:rPr lang="zh-TW" sz="1800" b="0" strike="noStrike" spc="-1">
                <a:solidFill>
                  <a:srgbClr val="191B1F"/>
                </a:solidFill>
                <a:latin typeface="Times New Roman" panose="02020603050405020304"/>
                <a:ea typeface="微軟正黑體" panose="020B0604030504040204" charset="-120"/>
              </a:rPr>
              <a:t>、</a:t>
            </a:r>
            <a:r>
              <a:rPr lang="en-US" sz="1800" b="1" strike="noStrike" spc="-1">
                <a:solidFill>
                  <a:srgbClr val="191B1F"/>
                </a:solidFill>
                <a:latin typeface="Times New Roman" panose="02020603050405020304"/>
                <a:ea typeface="微軟正黑體" panose="020B0604030504040204" charset="-120"/>
              </a:rPr>
              <a:t>WREADY </a:t>
            </a:r>
            <a:r>
              <a:rPr lang="zh-TW" sz="1800" b="0" strike="noStrike" spc="-1">
                <a:solidFill>
                  <a:srgbClr val="191B1F"/>
                </a:solidFill>
                <a:latin typeface="Times New Roman" panose="02020603050405020304"/>
                <a:ea typeface="微軟正黑體" panose="020B0604030504040204" charset="-120"/>
              </a:rPr>
              <a:t>訊號可以根據 </a:t>
            </a:r>
            <a:r>
              <a:rPr lang="en-US" sz="1800" b="1" strike="noStrike" spc="-1">
                <a:solidFill>
                  <a:srgbClr val="191B1F"/>
                </a:solidFill>
                <a:latin typeface="Times New Roman" panose="02020603050405020304"/>
                <a:ea typeface="微軟正黑體" panose="020B0604030504040204" charset="-120"/>
              </a:rPr>
              <a:t>AWVALID</a:t>
            </a:r>
            <a:r>
              <a:rPr lang="zh-TW" sz="1800" b="0" strike="noStrike" spc="-1">
                <a:solidFill>
                  <a:srgbClr val="191B1F"/>
                </a:solidFill>
                <a:latin typeface="Times New Roman" panose="02020603050405020304"/>
                <a:ea typeface="微軟正黑體" panose="020B0604030504040204" charset="-120"/>
              </a:rPr>
              <a:t>、</a:t>
            </a:r>
            <a:r>
              <a:rPr lang="en-US" sz="1800" b="1" strike="noStrike" spc="-1">
                <a:solidFill>
                  <a:srgbClr val="191B1F"/>
                </a:solidFill>
                <a:latin typeface="Times New Roman" panose="02020603050405020304"/>
                <a:ea typeface="微軟正黑體" panose="020B0604030504040204" charset="-120"/>
              </a:rPr>
              <a:t>WVALID </a:t>
            </a:r>
            <a:r>
              <a:rPr lang="zh-TW" sz="1800" b="0" strike="noStrike" spc="-1">
                <a:solidFill>
                  <a:srgbClr val="191B1F"/>
                </a:solidFill>
                <a:latin typeface="Times New Roman" panose="02020603050405020304"/>
                <a:ea typeface="微軟正黑體" panose="020B0604030504040204" charset="-120"/>
              </a:rPr>
              <a:t>訊號生成。</a:t>
            </a:r>
            <a:endParaRPr lang="en-US" sz="1800" b="0" strike="noStrike" spc="-1">
              <a:solidFill>
                <a:srgbClr val="000000"/>
              </a:solidFill>
              <a:latin typeface="Arial" panose="020B0604020202020204"/>
            </a:endParaRPr>
          </a:p>
        </p:txBody>
      </p:sp>
      <p:pic>
        <p:nvPicPr>
          <p:cNvPr id="207" name="圖片 1"/>
          <p:cNvPicPr/>
          <p:nvPr/>
        </p:nvPicPr>
        <p:blipFill>
          <a:blip r:embed="rId1"/>
          <a:stretch>
            <a:fillRect/>
          </a:stretch>
        </p:blipFill>
        <p:spPr>
          <a:xfrm>
            <a:off x="3288240" y="4831560"/>
            <a:ext cx="6343920" cy="13521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圖片 3"/>
          <p:cNvPicPr/>
          <p:nvPr/>
        </p:nvPicPr>
        <p:blipFill>
          <a:blip r:embed="rId1"/>
          <a:stretch>
            <a:fillRect/>
          </a:stretch>
        </p:blipFill>
        <p:spPr>
          <a:xfrm>
            <a:off x="39960" y="3993840"/>
            <a:ext cx="6439320" cy="2265120"/>
          </a:xfrm>
          <a:prstGeom prst="rect">
            <a:avLst/>
          </a:prstGeom>
          <a:ln w="0">
            <a:noFill/>
          </a:ln>
        </p:spPr>
      </p:pic>
      <p:sp>
        <p:nvSpPr>
          <p:cNvPr id="209" name="文字方塊 5"/>
          <p:cNvSpPr/>
          <p:nvPr/>
        </p:nvSpPr>
        <p:spPr>
          <a:xfrm>
            <a:off x="429480" y="6302160"/>
            <a:ext cx="566028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1" strike="noStrike" spc="-1">
                <a:solidFill>
                  <a:srgbClr val="FF0000"/>
                </a:solidFill>
                <a:latin typeface="Times New Roman" panose="02020603050405020304"/>
                <a:ea typeface="微軟正黑體" panose="020B0604030504040204" charset="-120"/>
              </a:rPr>
              <a:t>AXI 4 </a:t>
            </a:r>
            <a:r>
              <a:rPr lang="en-US" sz="1800" b="1" strike="noStrike" spc="-1">
                <a:solidFill>
                  <a:schemeClr val="dk1"/>
                </a:solidFill>
                <a:latin typeface="Times New Roman" panose="02020603050405020304"/>
                <a:ea typeface="微軟正黑體" panose="020B0604030504040204" charset="-120"/>
              </a:rPr>
              <a:t>Write transaction handshake dependencies</a:t>
            </a:r>
            <a:endParaRPr lang="en-US" sz="1800" b="0" strike="noStrike" spc="-1">
              <a:solidFill>
                <a:srgbClr val="000000"/>
              </a:solidFill>
              <a:latin typeface="Arial" panose="020B0604020202020204"/>
            </a:endParaRPr>
          </a:p>
        </p:txBody>
      </p:sp>
      <p:sp>
        <p:nvSpPr>
          <p:cNvPr id="210" name="標題 2"/>
          <p:cNvSpPr/>
          <p:nvPr/>
        </p:nvSpPr>
        <p:spPr>
          <a:xfrm>
            <a:off x="408600" y="-280440"/>
            <a:ext cx="8166960" cy="11790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b">
            <a:normAutofit/>
          </a:bodyPr>
          <a:p>
            <a:pPr defTabSz="914400">
              <a:lnSpc>
                <a:spcPct val="90000"/>
              </a:lnSpc>
            </a:pPr>
            <a:r>
              <a:rPr lang="en-US" sz="5400" b="0" strike="noStrike" spc="-1">
                <a:solidFill>
                  <a:schemeClr val="dk1"/>
                </a:solidFill>
                <a:latin typeface="Times New Roman" panose="02020603050405020304"/>
                <a:ea typeface="微軟正黑體" panose="020B0604030504040204" charset="-120"/>
              </a:rPr>
              <a:t>AXI</a:t>
            </a:r>
            <a:r>
              <a:rPr lang="zh-TW" sz="5400" b="0" strike="noStrike" spc="-1">
                <a:solidFill>
                  <a:schemeClr val="dk1"/>
                </a:solidFill>
                <a:latin typeface="Times New Roman" panose="02020603050405020304"/>
                <a:ea typeface="微軟正黑體" panose="020B0604030504040204" charset="-120"/>
              </a:rPr>
              <a:t>握手訊號依賴關係</a:t>
            </a:r>
            <a:endParaRPr lang="en-US" sz="5400" b="0" strike="noStrike" spc="-1">
              <a:solidFill>
                <a:srgbClr val="000000"/>
              </a:solidFill>
              <a:latin typeface="Arial" panose="020B0604020202020204"/>
            </a:endParaRPr>
          </a:p>
        </p:txBody>
      </p:sp>
      <p:pic>
        <p:nvPicPr>
          <p:cNvPr id="211" name="圖片 9"/>
          <p:cNvPicPr/>
          <p:nvPr/>
        </p:nvPicPr>
        <p:blipFill>
          <a:blip r:embed="rId2"/>
          <a:stretch>
            <a:fillRect/>
          </a:stretch>
        </p:blipFill>
        <p:spPr>
          <a:xfrm>
            <a:off x="87840" y="1908360"/>
            <a:ext cx="6343920" cy="1352160"/>
          </a:xfrm>
          <a:prstGeom prst="rect">
            <a:avLst/>
          </a:prstGeom>
          <a:ln w="0">
            <a:noFill/>
          </a:ln>
        </p:spPr>
      </p:pic>
      <p:sp>
        <p:nvSpPr>
          <p:cNvPr id="212" name="文字方塊 10"/>
          <p:cNvSpPr/>
          <p:nvPr/>
        </p:nvSpPr>
        <p:spPr>
          <a:xfrm>
            <a:off x="335520" y="3397680"/>
            <a:ext cx="584820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1" strike="noStrike" spc="-1">
                <a:solidFill>
                  <a:srgbClr val="FF0000"/>
                </a:solidFill>
                <a:latin typeface="Times New Roman" panose="02020603050405020304"/>
                <a:ea typeface="微軟正黑體" panose="020B0604030504040204" charset="-120"/>
              </a:rPr>
              <a:t>AXI 3 </a:t>
            </a:r>
            <a:r>
              <a:rPr lang="en-US" sz="1800" b="1" strike="noStrike" spc="-1">
                <a:solidFill>
                  <a:schemeClr val="dk1"/>
                </a:solidFill>
                <a:latin typeface="Times New Roman" panose="02020603050405020304"/>
                <a:ea typeface="微軟正黑體" panose="020B0604030504040204" charset="-120"/>
              </a:rPr>
              <a:t>Write transaction handshake dependencies</a:t>
            </a:r>
            <a:endParaRPr lang="en-US" sz="1800" b="0" strike="noStrike" spc="-1">
              <a:solidFill>
                <a:srgbClr val="000000"/>
              </a:solidFill>
              <a:latin typeface="Arial" panose="020B0604020202020204"/>
            </a:endParaRPr>
          </a:p>
        </p:txBody>
      </p:sp>
      <p:sp>
        <p:nvSpPr>
          <p:cNvPr id="213" name="文字方塊 11"/>
          <p:cNvSpPr/>
          <p:nvPr/>
        </p:nvSpPr>
        <p:spPr>
          <a:xfrm>
            <a:off x="408600" y="1220040"/>
            <a:ext cx="968400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800" b="1" strike="noStrike" spc="-1">
                <a:solidFill>
                  <a:srgbClr val="FF0000"/>
                </a:solidFill>
                <a:latin typeface="Times New Roman" panose="02020603050405020304"/>
                <a:ea typeface="微軟正黑體" panose="020B0604030504040204" charset="-120"/>
              </a:rPr>
              <a:t>在</a:t>
            </a:r>
            <a:r>
              <a:rPr lang="en-US" sz="1800" b="1" strike="noStrike" spc="-1">
                <a:solidFill>
                  <a:srgbClr val="FF0000"/>
                </a:solidFill>
                <a:latin typeface="Times New Roman" panose="02020603050405020304"/>
                <a:ea typeface="微軟正黑體" panose="020B0604030504040204" charset="-120"/>
              </a:rPr>
              <a:t>AXI4 </a:t>
            </a:r>
            <a:r>
              <a:rPr lang="zh-TW" sz="1800" b="1" strike="noStrike" spc="-1">
                <a:solidFill>
                  <a:srgbClr val="FF0000"/>
                </a:solidFill>
                <a:latin typeface="Times New Roman" panose="02020603050405020304"/>
                <a:ea typeface="微軟正黑體" panose="020B0604030504040204" charset="-120"/>
              </a:rPr>
              <a:t>中，</a:t>
            </a:r>
            <a:r>
              <a:rPr lang="zh-TW" sz="1800" b="0" strike="noStrike" spc="-1">
                <a:solidFill>
                  <a:srgbClr val="191B1F"/>
                </a:solidFill>
                <a:latin typeface="Times New Roman" panose="02020603050405020304"/>
                <a:ea typeface="微軟正黑體" panose="020B0604030504040204" charset="-120"/>
              </a:rPr>
              <a:t>寫入傳輸相較於先前</a:t>
            </a:r>
            <a:r>
              <a:rPr lang="zh-TW" sz="1800" b="1" strike="noStrike" spc="-1">
                <a:solidFill>
                  <a:srgbClr val="191B1F"/>
                </a:solidFill>
                <a:latin typeface="Times New Roman" panose="02020603050405020304"/>
                <a:ea typeface="微軟正黑體" panose="020B0604030504040204" charset="-120"/>
              </a:rPr>
              <a:t>增加了 </a:t>
            </a:r>
            <a:r>
              <a:rPr lang="en-US" sz="1800" b="1" strike="noStrike" spc="-1">
                <a:solidFill>
                  <a:srgbClr val="191B1F"/>
                </a:solidFill>
                <a:latin typeface="Times New Roman" panose="02020603050405020304"/>
                <a:ea typeface="微軟正黑體" panose="020B0604030504040204" charset="-120"/>
              </a:rPr>
              <a:t>Slave BVALID </a:t>
            </a:r>
            <a:r>
              <a:rPr lang="zh-TW" sz="1800" b="1" strike="noStrike" spc="-1">
                <a:solidFill>
                  <a:srgbClr val="191B1F"/>
                </a:solidFill>
                <a:latin typeface="Times New Roman" panose="02020603050405020304"/>
                <a:ea typeface="微軟正黑體" panose="020B0604030504040204" charset="-120"/>
              </a:rPr>
              <a:t>訊號所需的依賴</a:t>
            </a:r>
            <a:r>
              <a:rPr lang="zh-TW" sz="1800" b="0" strike="noStrike" spc="-1">
                <a:solidFill>
                  <a:srgbClr val="191B1F"/>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p:txBody>
      </p:sp>
      <p:pic>
        <p:nvPicPr>
          <p:cNvPr id="214" name="圖片 1"/>
          <p:cNvPicPr/>
          <p:nvPr/>
        </p:nvPicPr>
        <p:blipFill>
          <a:blip r:embed="rId3"/>
          <a:stretch>
            <a:fillRect/>
          </a:stretch>
        </p:blipFill>
        <p:spPr>
          <a:xfrm>
            <a:off x="5781600" y="2565360"/>
            <a:ext cx="6409440" cy="301428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1523880" y="1463040"/>
            <a:ext cx="9915480" cy="2340000"/>
          </a:xfrm>
          <a:prstGeom prst="rect">
            <a:avLst/>
          </a:prstGeom>
          <a:noFill/>
          <a:ln w="0">
            <a:noFill/>
          </a:ln>
        </p:spPr>
        <p:txBody>
          <a:bodyPr lIns="91440" tIns="45720" rIns="91440" bIns="45720" anchor="b">
            <a:noAutofit/>
          </a:bodyPr>
          <a:p>
            <a:pPr indent="0" algn="ctr" defTabSz="914400">
              <a:lnSpc>
                <a:spcPct val="90000"/>
              </a:lnSpc>
              <a:buNone/>
              <a:tabLst>
                <a:tab pos="0" algn="l"/>
              </a:tabLst>
            </a:pPr>
            <a:r>
              <a:rPr lang="en-US" sz="6000" b="1" strike="noStrike" cap="all" spc="395">
                <a:solidFill>
                  <a:schemeClr val="lt1"/>
                </a:solidFill>
                <a:latin typeface="Times New Roman" panose="02020603050405020304"/>
                <a:ea typeface="Microsoft JhengHei UI" panose="020B0604030504040204" charset="-120"/>
              </a:rPr>
              <a:t>AXI Outstanding</a:t>
            </a:r>
            <a:endParaRPr lang="en-US" sz="6000" b="0" strike="noStrike" spc="-1">
              <a:solidFill>
                <a:srgbClr val="FFFFFF"/>
              </a:solidFill>
              <a:latin typeface="Arial" panose="020B0604020202020204"/>
            </a:endParaRPr>
          </a:p>
        </p:txBody>
      </p:sp>
      <p:sp>
        <p:nvSpPr>
          <p:cNvPr id="216" name="PlaceHolder 2"/>
          <p:cNvSpPr>
            <a:spLocks noGrp="1"/>
          </p:cNvSpPr>
          <p:nvPr>
            <p:ph type="subTitle"/>
          </p:nvPr>
        </p:nvSpPr>
        <p:spPr>
          <a:xfrm>
            <a:off x="1527120" y="3858840"/>
            <a:ext cx="9143280" cy="1325160"/>
          </a:xfrm>
          <a:prstGeom prst="rect">
            <a:avLst/>
          </a:prstGeom>
          <a:noFill/>
          <a:ln w="0">
            <a:noFill/>
          </a:ln>
        </p:spPr>
        <p:txBody>
          <a:bodyPr lIns="91440" tIns="45720" rIns="91440" bIns="45720" anchor="t">
            <a:noAutofit/>
          </a:bodyPr>
          <a:p>
            <a:pPr indent="0" algn="ctr" defTabSz="914400">
              <a:lnSpc>
                <a:spcPct val="90000"/>
              </a:lnSpc>
              <a:spcBef>
                <a:spcPts val="1000"/>
              </a:spcBef>
              <a:buNone/>
              <a:tabLst>
                <a:tab pos="0" algn="l"/>
              </a:tabLst>
            </a:pPr>
            <a:r>
              <a:rPr lang="zh-TW" sz="2000" b="0" strike="noStrike" spc="-1">
                <a:solidFill>
                  <a:schemeClr val="lt1"/>
                </a:solidFill>
                <a:latin typeface="Microsoft JhengHei UI" panose="020B0604030504040204" charset="-120"/>
                <a:ea typeface="Microsoft JhengHei UI" panose="020B0604030504040204" charset="-120"/>
              </a:rPr>
              <a:t>副標題</a:t>
            </a:r>
            <a:endParaRPr lang="en-US" sz="2000" b="0" strike="noStrike" spc="-1">
              <a:solidFill>
                <a:srgbClr val="FFFFFF"/>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408600" y="-280440"/>
            <a:ext cx="731016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5400" b="1" strike="noStrike" spc="-1">
                <a:solidFill>
                  <a:schemeClr val="dk1"/>
                </a:solidFill>
                <a:latin typeface="Times New Roman" panose="02020603050405020304"/>
                <a:ea typeface="微軟正黑體" panose="020B0604030504040204" charset="-120"/>
              </a:rPr>
              <a:t>AXI </a:t>
            </a:r>
            <a:r>
              <a:rPr lang="en-US" sz="5400" b="1" strike="noStrike" cap="all" spc="395">
                <a:solidFill>
                  <a:schemeClr val="dk1"/>
                </a:solidFill>
                <a:latin typeface="Times New Roman" panose="02020603050405020304"/>
                <a:ea typeface="微軟正黑體" panose="020B0604030504040204" charset="-120"/>
              </a:rPr>
              <a:t>Outstanding</a:t>
            </a:r>
            <a:endParaRPr lang="en-US" sz="5400" b="0" strike="noStrike" spc="-1">
              <a:solidFill>
                <a:srgbClr val="000000"/>
              </a:solidFill>
              <a:latin typeface="Arial" panose="020B0604020202020204"/>
            </a:endParaRPr>
          </a:p>
        </p:txBody>
      </p:sp>
      <p:sp>
        <p:nvSpPr>
          <p:cNvPr id="218" name="矩形 1"/>
          <p:cNvSpPr/>
          <p:nvPr/>
        </p:nvSpPr>
        <p:spPr>
          <a:xfrm>
            <a:off x="1263960" y="2308320"/>
            <a:ext cx="1357200" cy="4419000"/>
          </a:xfrm>
          <a:prstGeom prst="rect">
            <a:avLst/>
          </a:prstGeom>
          <a:solidFill>
            <a:schemeClr val="bg1">
              <a:lumMod val="95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Master</a:t>
            </a:r>
            <a:endParaRPr lang="en-US" sz="1800" b="0" strike="noStrike" spc="-1">
              <a:solidFill>
                <a:srgbClr val="000000"/>
              </a:solidFill>
              <a:latin typeface="Arial" panose="020B0604020202020204"/>
            </a:endParaRPr>
          </a:p>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interface</a:t>
            </a:r>
            <a:endParaRPr lang="en-US" sz="1800" b="0" strike="noStrike" spc="-1">
              <a:solidFill>
                <a:srgbClr val="000000"/>
              </a:solidFill>
              <a:latin typeface="Arial" panose="020B0604020202020204"/>
            </a:endParaRPr>
          </a:p>
        </p:txBody>
      </p:sp>
      <p:sp>
        <p:nvSpPr>
          <p:cNvPr id="219" name="矩形 3"/>
          <p:cNvSpPr/>
          <p:nvPr/>
        </p:nvSpPr>
        <p:spPr>
          <a:xfrm>
            <a:off x="2621520" y="2599200"/>
            <a:ext cx="7355880" cy="775080"/>
          </a:xfrm>
          <a:prstGeom prst="rect">
            <a:avLst/>
          </a:prstGeom>
          <a:no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
        <p:nvSpPr>
          <p:cNvPr id="220" name="矩形 5"/>
          <p:cNvSpPr/>
          <p:nvPr/>
        </p:nvSpPr>
        <p:spPr>
          <a:xfrm>
            <a:off x="9978480" y="2308320"/>
            <a:ext cx="1357200" cy="4419000"/>
          </a:xfrm>
          <a:prstGeom prst="rect">
            <a:avLst/>
          </a:prstGeom>
          <a:solidFill>
            <a:schemeClr val="bg1">
              <a:lumMod val="95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Slave</a:t>
            </a:r>
            <a:endParaRPr lang="en-US" sz="1800" b="0" strike="noStrike" spc="-1">
              <a:solidFill>
                <a:srgbClr val="000000"/>
              </a:solidFill>
              <a:latin typeface="Arial" panose="020B0604020202020204"/>
            </a:endParaRPr>
          </a:p>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interface</a:t>
            </a:r>
            <a:endParaRPr lang="en-US" sz="1800" b="0" strike="noStrike" spc="-1">
              <a:solidFill>
                <a:srgbClr val="000000"/>
              </a:solidFill>
              <a:latin typeface="Arial" panose="020B0604020202020204"/>
            </a:endParaRPr>
          </a:p>
        </p:txBody>
      </p:sp>
      <p:sp>
        <p:nvSpPr>
          <p:cNvPr id="221" name="矩形 8"/>
          <p:cNvSpPr/>
          <p:nvPr/>
        </p:nvSpPr>
        <p:spPr>
          <a:xfrm>
            <a:off x="2621520" y="5259240"/>
            <a:ext cx="7355880" cy="775080"/>
          </a:xfrm>
          <a:prstGeom prst="rect">
            <a:avLst/>
          </a:prstGeom>
          <a:no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
        <p:nvSpPr>
          <p:cNvPr id="222" name="矩形 9"/>
          <p:cNvSpPr/>
          <p:nvPr/>
        </p:nvSpPr>
        <p:spPr>
          <a:xfrm>
            <a:off x="2621520" y="2599200"/>
            <a:ext cx="1010520" cy="77508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Addr A</a:t>
            </a:r>
            <a:endParaRPr lang="en-US" sz="1800" b="0" strike="noStrike" spc="-1">
              <a:solidFill>
                <a:srgbClr val="000000"/>
              </a:solidFill>
              <a:latin typeface="Arial" panose="020B0604020202020204"/>
            </a:endParaRPr>
          </a:p>
        </p:txBody>
      </p:sp>
      <p:sp>
        <p:nvSpPr>
          <p:cNvPr id="223" name="矩形 10"/>
          <p:cNvSpPr/>
          <p:nvPr/>
        </p:nvSpPr>
        <p:spPr>
          <a:xfrm>
            <a:off x="3633120" y="2599200"/>
            <a:ext cx="1010520" cy="77508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Addr B</a:t>
            </a:r>
            <a:endParaRPr lang="en-US" sz="1800" b="0" strike="noStrike" spc="-1">
              <a:solidFill>
                <a:srgbClr val="000000"/>
              </a:solidFill>
              <a:latin typeface="Arial" panose="020B0604020202020204"/>
            </a:endParaRPr>
          </a:p>
        </p:txBody>
      </p:sp>
      <p:cxnSp>
        <p:nvCxnSpPr>
          <p:cNvPr id="224" name="直線單箭頭接點 12"/>
          <p:cNvCxnSpPr/>
          <p:nvPr/>
        </p:nvCxnSpPr>
        <p:spPr>
          <a:xfrm>
            <a:off x="2732400" y="3582720"/>
            <a:ext cx="733320" cy="720"/>
          </a:xfrm>
          <a:prstGeom prst="straightConnector1">
            <a:avLst/>
          </a:prstGeom>
          <a:ln w="28575">
            <a:solidFill>
              <a:srgbClr val="000000"/>
            </a:solidFill>
            <a:round/>
            <a:tailEnd type="triangle" w="med" len="med"/>
          </a:ln>
        </p:spPr>
      </p:cxnSp>
      <p:sp>
        <p:nvSpPr>
          <p:cNvPr id="225" name="矩形 13"/>
          <p:cNvSpPr/>
          <p:nvPr/>
        </p:nvSpPr>
        <p:spPr>
          <a:xfrm>
            <a:off x="8966880" y="5259240"/>
            <a:ext cx="1010520" cy="77508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Data1</a:t>
            </a:r>
            <a:endParaRPr lang="en-US" sz="1800" b="0" strike="noStrike" spc="-1">
              <a:solidFill>
                <a:srgbClr val="000000"/>
              </a:solidFill>
              <a:latin typeface="Arial" panose="020B0604020202020204"/>
            </a:endParaRPr>
          </a:p>
        </p:txBody>
      </p:sp>
      <p:sp>
        <p:nvSpPr>
          <p:cNvPr id="226" name="矩形 14"/>
          <p:cNvSpPr/>
          <p:nvPr/>
        </p:nvSpPr>
        <p:spPr>
          <a:xfrm>
            <a:off x="7955640" y="5259240"/>
            <a:ext cx="1010520" cy="77508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Data0</a:t>
            </a:r>
            <a:endParaRPr lang="en-US" sz="1800" b="0" strike="noStrike" spc="-1">
              <a:solidFill>
                <a:srgbClr val="000000"/>
              </a:solidFill>
              <a:latin typeface="Arial" panose="020B0604020202020204"/>
            </a:endParaRPr>
          </a:p>
        </p:txBody>
      </p:sp>
      <p:sp>
        <p:nvSpPr>
          <p:cNvPr id="227" name="矩形 15"/>
          <p:cNvSpPr/>
          <p:nvPr/>
        </p:nvSpPr>
        <p:spPr>
          <a:xfrm>
            <a:off x="6944040" y="5259240"/>
            <a:ext cx="1010520" cy="77508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Data2</a:t>
            </a:r>
            <a:endParaRPr lang="en-US" sz="1800" b="0" strike="noStrike" spc="-1">
              <a:solidFill>
                <a:srgbClr val="000000"/>
              </a:solidFill>
              <a:latin typeface="Arial" panose="020B0604020202020204"/>
            </a:endParaRPr>
          </a:p>
        </p:txBody>
      </p:sp>
      <p:sp>
        <p:nvSpPr>
          <p:cNvPr id="228" name="矩形 16"/>
          <p:cNvSpPr/>
          <p:nvPr/>
        </p:nvSpPr>
        <p:spPr>
          <a:xfrm>
            <a:off x="5932800" y="5259240"/>
            <a:ext cx="1010520" cy="77508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Data1</a:t>
            </a:r>
            <a:endParaRPr lang="en-US" sz="1800" b="0" strike="noStrike" spc="-1">
              <a:solidFill>
                <a:srgbClr val="000000"/>
              </a:solidFill>
              <a:latin typeface="Arial" panose="020B0604020202020204"/>
            </a:endParaRPr>
          </a:p>
        </p:txBody>
      </p:sp>
      <p:sp>
        <p:nvSpPr>
          <p:cNvPr id="229" name="矩形 17"/>
          <p:cNvSpPr/>
          <p:nvPr/>
        </p:nvSpPr>
        <p:spPr>
          <a:xfrm>
            <a:off x="4921560" y="5259240"/>
            <a:ext cx="1010520" cy="77508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Data0</a:t>
            </a:r>
            <a:endParaRPr lang="en-US" sz="1800" b="0" strike="noStrike" spc="-1">
              <a:solidFill>
                <a:srgbClr val="000000"/>
              </a:solidFill>
              <a:latin typeface="Arial" panose="020B0604020202020204"/>
            </a:endParaRPr>
          </a:p>
        </p:txBody>
      </p:sp>
      <p:sp>
        <p:nvSpPr>
          <p:cNvPr id="230" name="文字方塊 18"/>
          <p:cNvSpPr/>
          <p:nvPr/>
        </p:nvSpPr>
        <p:spPr>
          <a:xfrm>
            <a:off x="5018400" y="2138760"/>
            <a:ext cx="2292120" cy="3333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600" b="0" strike="noStrike" spc="-1">
                <a:solidFill>
                  <a:schemeClr val="dk1"/>
                </a:solidFill>
                <a:latin typeface="Times New Roman" panose="02020603050405020304"/>
                <a:ea typeface="微軟正黑體" panose="020B0604030504040204" charset="-120"/>
              </a:rPr>
              <a:t>Read address channel</a:t>
            </a:r>
            <a:endParaRPr lang="en-US" sz="1600" b="0" strike="noStrike" spc="-1">
              <a:solidFill>
                <a:srgbClr val="000000"/>
              </a:solidFill>
              <a:latin typeface="Arial" panose="020B0604020202020204"/>
            </a:endParaRPr>
          </a:p>
        </p:txBody>
      </p:sp>
      <p:sp>
        <p:nvSpPr>
          <p:cNvPr id="231" name="文字方塊 19"/>
          <p:cNvSpPr/>
          <p:nvPr/>
        </p:nvSpPr>
        <p:spPr>
          <a:xfrm>
            <a:off x="5018400" y="4754520"/>
            <a:ext cx="2292120" cy="3333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600" b="0" strike="noStrike" spc="-1">
                <a:solidFill>
                  <a:schemeClr val="dk1"/>
                </a:solidFill>
                <a:latin typeface="Times New Roman" panose="02020603050405020304"/>
                <a:ea typeface="微軟正黑體" panose="020B0604030504040204" charset="-120"/>
              </a:rPr>
              <a:t>Read data channel</a:t>
            </a:r>
            <a:endParaRPr lang="en-US" sz="1600" b="0" strike="noStrike" spc="-1">
              <a:solidFill>
                <a:srgbClr val="000000"/>
              </a:solidFill>
              <a:latin typeface="Arial" panose="020B0604020202020204"/>
            </a:endParaRPr>
          </a:p>
        </p:txBody>
      </p:sp>
      <p:cxnSp>
        <p:nvCxnSpPr>
          <p:cNvPr id="232" name="直線單箭頭接點 20"/>
          <p:cNvCxnSpPr/>
          <p:nvPr/>
        </p:nvCxnSpPr>
        <p:spPr>
          <a:xfrm flipH="1">
            <a:off x="8592840" y="6256440"/>
            <a:ext cx="748800" cy="720"/>
          </a:xfrm>
          <a:prstGeom prst="straightConnector1">
            <a:avLst/>
          </a:prstGeom>
          <a:ln w="28575">
            <a:solidFill>
              <a:srgbClr val="000000"/>
            </a:solidFill>
            <a:round/>
            <a:tailEnd type="triangle" w="med" len="med"/>
          </a:ln>
        </p:spPr>
      </p:cxnSp>
      <p:sp>
        <p:nvSpPr>
          <p:cNvPr id="233" name="文字方塊 23"/>
          <p:cNvSpPr/>
          <p:nvPr/>
        </p:nvSpPr>
        <p:spPr>
          <a:xfrm>
            <a:off x="448920" y="918720"/>
            <a:ext cx="11349000" cy="9126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800" b="0" strike="noStrike" spc="-1">
                <a:solidFill>
                  <a:schemeClr val="dk1"/>
                </a:solidFill>
                <a:latin typeface="Times New Roman" panose="02020603050405020304"/>
                <a:ea typeface="微軟正黑體" panose="020B0604030504040204" charset="-120"/>
              </a:rPr>
              <a:t>讀</a:t>
            </a:r>
            <a:r>
              <a:rPr lang="en-US" sz="1800" b="0" strike="noStrike" spc="-1">
                <a:solidFill>
                  <a:schemeClr val="dk1"/>
                </a:solidFill>
                <a:latin typeface="Times New Roman" panose="02020603050405020304"/>
                <a:ea typeface="微軟正黑體" panose="020B0604030504040204" charset="-120"/>
              </a:rPr>
              <a:t> </a:t>
            </a:r>
            <a:r>
              <a:rPr lang="en-US" sz="1800" b="0" strike="noStrike" spc="-1">
                <a:solidFill>
                  <a:schemeClr val="dk1"/>
                </a:solidFill>
                <a:latin typeface="Times New Roman" panose="02020603050405020304"/>
                <a:ea typeface="微軟正黑體" panose="020B0604030504040204" charset="-120"/>
              </a:rPr>
              <a:t>Outstanding </a:t>
            </a:r>
            <a:r>
              <a:rPr lang="zh-TW" sz="1800" b="0" strike="noStrike" spc="-1">
                <a:solidFill>
                  <a:schemeClr val="dk1"/>
                </a:solidFill>
                <a:latin typeface="Times New Roman" panose="02020603050405020304"/>
                <a:ea typeface="微軟正黑體" panose="020B0604030504040204" charset="-120"/>
              </a:rPr>
              <a:t>操作是不需要等待前一筆傳輸完成就可以發送下一筆操作。 </a:t>
            </a:r>
            <a:r>
              <a:rPr lang="en-US" sz="1800" b="0" strike="noStrike" spc="-1">
                <a:solidFill>
                  <a:schemeClr val="dk1"/>
                </a:solidFill>
                <a:latin typeface="Times New Roman" panose="02020603050405020304"/>
                <a:ea typeface="微軟正黑體" panose="020B0604030504040204" charset="-120"/>
              </a:rPr>
              <a:t>AXI </a:t>
            </a:r>
            <a:r>
              <a:rPr lang="zh-TW" sz="1800" b="0" strike="noStrike" spc="-1">
                <a:solidFill>
                  <a:schemeClr val="dk1"/>
                </a:solidFill>
                <a:latin typeface="Times New Roman" panose="02020603050405020304"/>
                <a:ea typeface="微軟正黑體" panose="020B0604030504040204" charset="-120"/>
              </a:rPr>
              <a:t>因為是通道分離的所以 </a:t>
            </a:r>
            <a:r>
              <a:rPr lang="en-US" sz="1800" b="0" strike="noStrike" spc="-1">
                <a:solidFill>
                  <a:schemeClr val="dk1"/>
                </a:solidFill>
                <a:latin typeface="Times New Roman" panose="02020603050405020304"/>
                <a:ea typeface="微軟正黑體" panose="020B0604030504040204" charset="-120"/>
              </a:rPr>
              <a:t>master </a:t>
            </a:r>
            <a:r>
              <a:rPr lang="zh-TW" sz="1800" b="0" strike="noStrike" spc="-1">
                <a:solidFill>
                  <a:schemeClr val="dk1"/>
                </a:solidFill>
                <a:latin typeface="Times New Roman" panose="02020603050405020304"/>
                <a:ea typeface="微軟正黑體" panose="020B0604030504040204" charset="-120"/>
              </a:rPr>
              <a:t>不需要等待前一筆操作 </a:t>
            </a:r>
            <a:r>
              <a:rPr lang="en-US" sz="1800" b="0" strike="noStrike" spc="-1">
                <a:solidFill>
                  <a:schemeClr val="dk1"/>
                </a:solidFill>
                <a:latin typeface="Times New Roman" panose="02020603050405020304"/>
                <a:ea typeface="微軟正黑體" panose="020B0604030504040204" charset="-120"/>
              </a:rPr>
              <a:t>A </a:t>
            </a:r>
            <a:r>
              <a:rPr lang="zh-TW" sz="1800" b="0" strike="noStrike" spc="-1">
                <a:solidFill>
                  <a:schemeClr val="dk1"/>
                </a:solidFill>
                <a:latin typeface="Times New Roman" panose="02020603050405020304"/>
                <a:ea typeface="微軟正黑體" panose="020B0604030504040204" charset="-120"/>
              </a:rPr>
              <a:t>回應完成就可以發送下一筆操作請求 </a:t>
            </a:r>
            <a:r>
              <a:rPr lang="en-US" sz="1800" b="0" strike="noStrike" spc="-1">
                <a:solidFill>
                  <a:schemeClr val="dk1"/>
                </a:solidFill>
                <a:latin typeface="Times New Roman" panose="02020603050405020304"/>
                <a:ea typeface="微軟正黑體" panose="020B0604030504040204" charset="-120"/>
              </a:rPr>
              <a:t>B</a:t>
            </a:r>
            <a:r>
              <a:rPr lang="zh-TW" sz="1800" b="0" strike="noStrike" spc="-1">
                <a:solidFill>
                  <a:schemeClr val="dk1"/>
                </a:solidFill>
                <a:latin typeface="Times New Roman" panose="02020603050405020304"/>
                <a:ea typeface="微軟正黑體" panose="020B0604030504040204" charset="-120"/>
              </a:rPr>
              <a:t>，這樣可以有效提升通路利用率，提升系統效能</a:t>
            </a:r>
            <a:endParaRPr lang="en-US" sz="18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矩形 1"/>
          <p:cNvSpPr/>
          <p:nvPr/>
        </p:nvSpPr>
        <p:spPr>
          <a:xfrm>
            <a:off x="1263960" y="2308320"/>
            <a:ext cx="1357200" cy="4419000"/>
          </a:xfrm>
          <a:prstGeom prst="rect">
            <a:avLst/>
          </a:prstGeom>
          <a:solidFill>
            <a:schemeClr val="bg1">
              <a:lumMod val="95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Master</a:t>
            </a:r>
            <a:endParaRPr lang="en-US" sz="1800" b="0" strike="noStrike" spc="-1">
              <a:solidFill>
                <a:srgbClr val="000000"/>
              </a:solidFill>
              <a:latin typeface="Arial" panose="020B0604020202020204"/>
            </a:endParaRPr>
          </a:p>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interface</a:t>
            </a:r>
            <a:endParaRPr lang="en-US" sz="1800" b="0" strike="noStrike" spc="-1">
              <a:solidFill>
                <a:srgbClr val="000000"/>
              </a:solidFill>
              <a:latin typeface="Arial" panose="020B0604020202020204"/>
            </a:endParaRPr>
          </a:p>
        </p:txBody>
      </p:sp>
      <p:sp>
        <p:nvSpPr>
          <p:cNvPr id="235" name="矩形 3"/>
          <p:cNvSpPr/>
          <p:nvPr/>
        </p:nvSpPr>
        <p:spPr>
          <a:xfrm>
            <a:off x="2621520" y="2599200"/>
            <a:ext cx="7355880" cy="775080"/>
          </a:xfrm>
          <a:prstGeom prst="rect">
            <a:avLst/>
          </a:prstGeom>
          <a:no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
        <p:nvSpPr>
          <p:cNvPr id="236" name="矩形 5"/>
          <p:cNvSpPr/>
          <p:nvPr/>
        </p:nvSpPr>
        <p:spPr>
          <a:xfrm>
            <a:off x="9978480" y="2308320"/>
            <a:ext cx="1357200" cy="4419000"/>
          </a:xfrm>
          <a:prstGeom prst="rect">
            <a:avLst/>
          </a:prstGeom>
          <a:solidFill>
            <a:schemeClr val="bg1">
              <a:lumMod val="95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Slave</a:t>
            </a:r>
            <a:endParaRPr lang="en-US" sz="1800" b="0" strike="noStrike" spc="-1">
              <a:solidFill>
                <a:srgbClr val="000000"/>
              </a:solidFill>
              <a:latin typeface="Arial" panose="020B0604020202020204"/>
            </a:endParaRPr>
          </a:p>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interface</a:t>
            </a:r>
            <a:endParaRPr lang="en-US" sz="1800" b="0" strike="noStrike" spc="-1">
              <a:solidFill>
                <a:srgbClr val="000000"/>
              </a:solidFill>
              <a:latin typeface="Arial" panose="020B0604020202020204"/>
            </a:endParaRPr>
          </a:p>
        </p:txBody>
      </p:sp>
      <p:sp>
        <p:nvSpPr>
          <p:cNvPr id="237" name="矩形 8"/>
          <p:cNvSpPr/>
          <p:nvPr/>
        </p:nvSpPr>
        <p:spPr>
          <a:xfrm>
            <a:off x="2621520" y="4123080"/>
            <a:ext cx="7355880" cy="775080"/>
          </a:xfrm>
          <a:prstGeom prst="rect">
            <a:avLst/>
          </a:prstGeom>
          <a:no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
        <p:nvSpPr>
          <p:cNvPr id="238" name="矩形 9"/>
          <p:cNvSpPr/>
          <p:nvPr/>
        </p:nvSpPr>
        <p:spPr>
          <a:xfrm>
            <a:off x="2621520" y="2599200"/>
            <a:ext cx="1010520" cy="77508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Addr A</a:t>
            </a:r>
            <a:endParaRPr lang="en-US" sz="1800" b="0" strike="noStrike" spc="-1">
              <a:solidFill>
                <a:srgbClr val="000000"/>
              </a:solidFill>
              <a:latin typeface="Arial" panose="020B0604020202020204"/>
            </a:endParaRPr>
          </a:p>
        </p:txBody>
      </p:sp>
      <p:sp>
        <p:nvSpPr>
          <p:cNvPr id="239" name="矩形 10"/>
          <p:cNvSpPr/>
          <p:nvPr/>
        </p:nvSpPr>
        <p:spPr>
          <a:xfrm>
            <a:off x="3633120" y="2599200"/>
            <a:ext cx="1010520" cy="77508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Addr B</a:t>
            </a:r>
            <a:endParaRPr lang="en-US" sz="1800" b="0" strike="noStrike" spc="-1">
              <a:solidFill>
                <a:srgbClr val="000000"/>
              </a:solidFill>
              <a:latin typeface="Arial" panose="020B0604020202020204"/>
            </a:endParaRPr>
          </a:p>
        </p:txBody>
      </p:sp>
      <p:cxnSp>
        <p:nvCxnSpPr>
          <p:cNvPr id="240" name="直線單箭頭接點 12"/>
          <p:cNvCxnSpPr/>
          <p:nvPr/>
        </p:nvCxnSpPr>
        <p:spPr>
          <a:xfrm>
            <a:off x="2732400" y="3582720"/>
            <a:ext cx="733320" cy="720"/>
          </a:xfrm>
          <a:prstGeom prst="straightConnector1">
            <a:avLst/>
          </a:prstGeom>
          <a:ln w="28575">
            <a:solidFill>
              <a:srgbClr val="000000"/>
            </a:solidFill>
            <a:round/>
            <a:tailEnd type="triangle" w="med" len="med"/>
          </a:ln>
        </p:spPr>
      </p:cxnSp>
      <p:sp>
        <p:nvSpPr>
          <p:cNvPr id="241" name="矩形 13"/>
          <p:cNvSpPr/>
          <p:nvPr/>
        </p:nvSpPr>
        <p:spPr>
          <a:xfrm>
            <a:off x="8966880" y="4123080"/>
            <a:ext cx="1010520" cy="77508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Data1</a:t>
            </a:r>
            <a:endParaRPr lang="en-US" sz="1800" b="0" strike="noStrike" spc="-1">
              <a:solidFill>
                <a:srgbClr val="000000"/>
              </a:solidFill>
              <a:latin typeface="Arial" panose="020B0604020202020204"/>
            </a:endParaRPr>
          </a:p>
        </p:txBody>
      </p:sp>
      <p:sp>
        <p:nvSpPr>
          <p:cNvPr id="242" name="矩形 14"/>
          <p:cNvSpPr/>
          <p:nvPr/>
        </p:nvSpPr>
        <p:spPr>
          <a:xfrm>
            <a:off x="7955640" y="4123080"/>
            <a:ext cx="1010520" cy="775080"/>
          </a:xfrm>
          <a:prstGeom prst="rect">
            <a:avLst/>
          </a:prstGeom>
          <a:solidFill>
            <a:schemeClr val="accent6">
              <a:lumMod val="20000"/>
              <a:lumOff val="8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Data0</a:t>
            </a:r>
            <a:endParaRPr lang="en-US" sz="1800" b="0" strike="noStrike" spc="-1">
              <a:solidFill>
                <a:srgbClr val="000000"/>
              </a:solidFill>
              <a:latin typeface="Arial" panose="020B0604020202020204"/>
            </a:endParaRPr>
          </a:p>
        </p:txBody>
      </p:sp>
      <p:sp>
        <p:nvSpPr>
          <p:cNvPr id="243" name="矩形 15"/>
          <p:cNvSpPr/>
          <p:nvPr/>
        </p:nvSpPr>
        <p:spPr>
          <a:xfrm>
            <a:off x="6944040" y="4123080"/>
            <a:ext cx="1010520" cy="77508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Data2</a:t>
            </a:r>
            <a:endParaRPr lang="en-US" sz="1800" b="0" strike="noStrike" spc="-1">
              <a:solidFill>
                <a:srgbClr val="000000"/>
              </a:solidFill>
              <a:latin typeface="Arial" panose="020B0604020202020204"/>
            </a:endParaRPr>
          </a:p>
        </p:txBody>
      </p:sp>
      <p:sp>
        <p:nvSpPr>
          <p:cNvPr id="244" name="矩形 16"/>
          <p:cNvSpPr/>
          <p:nvPr/>
        </p:nvSpPr>
        <p:spPr>
          <a:xfrm>
            <a:off x="5932800" y="4123080"/>
            <a:ext cx="1010520" cy="77508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Data1</a:t>
            </a:r>
            <a:endParaRPr lang="en-US" sz="1800" b="0" strike="noStrike" spc="-1">
              <a:solidFill>
                <a:srgbClr val="000000"/>
              </a:solidFill>
              <a:latin typeface="Arial" panose="020B0604020202020204"/>
            </a:endParaRPr>
          </a:p>
        </p:txBody>
      </p:sp>
      <p:sp>
        <p:nvSpPr>
          <p:cNvPr id="245" name="矩形 17"/>
          <p:cNvSpPr/>
          <p:nvPr/>
        </p:nvSpPr>
        <p:spPr>
          <a:xfrm>
            <a:off x="4921560" y="4123080"/>
            <a:ext cx="1010520" cy="77508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Data0</a:t>
            </a:r>
            <a:endParaRPr lang="en-US" sz="1800" b="0" strike="noStrike" spc="-1">
              <a:solidFill>
                <a:srgbClr val="000000"/>
              </a:solidFill>
              <a:latin typeface="Arial" panose="020B0604020202020204"/>
            </a:endParaRPr>
          </a:p>
        </p:txBody>
      </p:sp>
      <p:sp>
        <p:nvSpPr>
          <p:cNvPr id="246" name="文字方塊 18"/>
          <p:cNvSpPr/>
          <p:nvPr/>
        </p:nvSpPr>
        <p:spPr>
          <a:xfrm>
            <a:off x="5018400" y="2138760"/>
            <a:ext cx="2451600" cy="3333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600" b="0" strike="noStrike" spc="-1">
                <a:solidFill>
                  <a:schemeClr val="dk1"/>
                </a:solidFill>
                <a:latin typeface="Times New Roman" panose="02020603050405020304"/>
                <a:ea typeface="微軟正黑體" panose="020B0604030504040204" charset="-120"/>
              </a:rPr>
              <a:t>Write address channel</a:t>
            </a:r>
            <a:endParaRPr lang="en-US" sz="1600" b="0" strike="noStrike" spc="-1">
              <a:solidFill>
                <a:srgbClr val="000000"/>
              </a:solidFill>
              <a:latin typeface="Arial" panose="020B0604020202020204"/>
            </a:endParaRPr>
          </a:p>
        </p:txBody>
      </p:sp>
      <p:sp>
        <p:nvSpPr>
          <p:cNvPr id="247" name="文字方塊 19"/>
          <p:cNvSpPr/>
          <p:nvPr/>
        </p:nvSpPr>
        <p:spPr>
          <a:xfrm>
            <a:off x="5018400" y="3618360"/>
            <a:ext cx="2292120" cy="3333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600" b="0" strike="noStrike" spc="-1">
                <a:solidFill>
                  <a:schemeClr val="dk1"/>
                </a:solidFill>
                <a:latin typeface="Times New Roman" panose="02020603050405020304"/>
                <a:ea typeface="微軟正黑體" panose="020B0604030504040204" charset="-120"/>
              </a:rPr>
              <a:t>Write data channel</a:t>
            </a:r>
            <a:endParaRPr lang="en-US" sz="1600" b="0" strike="noStrike" spc="-1">
              <a:solidFill>
                <a:srgbClr val="000000"/>
              </a:solidFill>
              <a:latin typeface="Arial" panose="020B0604020202020204"/>
            </a:endParaRPr>
          </a:p>
        </p:txBody>
      </p:sp>
      <p:sp>
        <p:nvSpPr>
          <p:cNvPr id="248" name="文字方塊 23"/>
          <p:cNvSpPr/>
          <p:nvPr/>
        </p:nvSpPr>
        <p:spPr>
          <a:xfrm>
            <a:off x="417960" y="922680"/>
            <a:ext cx="11290680" cy="6382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800" b="0" strike="noStrike" spc="-1">
                <a:solidFill>
                  <a:schemeClr val="dk1"/>
                </a:solidFill>
                <a:latin typeface="Times New Roman" panose="02020603050405020304"/>
                <a:ea typeface="微軟正黑體" panose="020B0604030504040204" charset="-120"/>
              </a:rPr>
              <a:t>寫</a:t>
            </a:r>
            <a:r>
              <a:rPr lang="en-US" sz="1800" b="0" strike="noStrike" spc="-1">
                <a:solidFill>
                  <a:schemeClr val="dk1"/>
                </a:solidFill>
                <a:latin typeface="Times New Roman" panose="02020603050405020304"/>
                <a:ea typeface="微軟正黑體" panose="020B0604030504040204" charset="-120"/>
              </a:rPr>
              <a:t> </a:t>
            </a:r>
            <a:r>
              <a:rPr lang="en-US" sz="1800" b="0" strike="noStrike" spc="-1">
                <a:solidFill>
                  <a:schemeClr val="dk1"/>
                </a:solidFill>
                <a:latin typeface="Times New Roman" panose="02020603050405020304"/>
                <a:ea typeface="微軟正黑體" panose="020B0604030504040204" charset="-120"/>
              </a:rPr>
              <a:t>outstanding </a:t>
            </a:r>
            <a:r>
              <a:rPr lang="zh-TW" sz="1800" b="0" strike="noStrike" spc="-1">
                <a:solidFill>
                  <a:schemeClr val="dk1"/>
                </a:solidFill>
                <a:latin typeface="Times New Roman" panose="02020603050405020304"/>
                <a:ea typeface="微軟正黑體" panose="020B0604030504040204" charset="-120"/>
              </a:rPr>
              <a:t>也是一樣，不需要等待前一筆的寫入完成就可以發送下一筆傳輸。系統設計上需要注意 </a:t>
            </a:r>
            <a:r>
              <a:rPr lang="en-US" sz="1800" b="0" strike="noStrike" spc="-1">
                <a:solidFill>
                  <a:schemeClr val="dk1"/>
                </a:solidFill>
                <a:latin typeface="Times New Roman" panose="02020603050405020304"/>
                <a:ea typeface="微軟正黑體" panose="020B0604030504040204" charset="-120"/>
              </a:rPr>
              <a:t>outstanding </a:t>
            </a:r>
            <a:r>
              <a:rPr lang="zh-TW" sz="1800" b="0" strike="noStrike" spc="-1">
                <a:solidFill>
                  <a:schemeClr val="dk1"/>
                </a:solidFill>
                <a:latin typeface="Times New Roman" panose="02020603050405020304"/>
                <a:ea typeface="微軟正黑體" panose="020B0604030504040204" charset="-120"/>
              </a:rPr>
              <a:t>對應的快取的需求，否則無法接受 </a:t>
            </a:r>
            <a:r>
              <a:rPr lang="en-US" sz="1800" b="0" strike="noStrike" spc="-1">
                <a:solidFill>
                  <a:schemeClr val="dk1"/>
                </a:solidFill>
                <a:latin typeface="Times New Roman" panose="02020603050405020304"/>
                <a:ea typeface="微軟正黑體" panose="020B0604030504040204" charset="-120"/>
              </a:rPr>
              <a:t>master </a:t>
            </a:r>
            <a:r>
              <a:rPr lang="zh-TW" sz="1800" b="0" strike="noStrike" spc="-1">
                <a:solidFill>
                  <a:schemeClr val="dk1"/>
                </a:solidFill>
                <a:latin typeface="Times New Roman" panose="02020603050405020304"/>
                <a:ea typeface="微軟正黑體" panose="020B0604030504040204" charset="-120"/>
              </a:rPr>
              <a:t>傳送的資料出現資料的丟失</a:t>
            </a:r>
            <a:endParaRPr lang="en-US" sz="1800" b="0" strike="noStrike" spc="-1">
              <a:solidFill>
                <a:srgbClr val="000000"/>
              </a:solidFill>
              <a:latin typeface="Arial" panose="020B0604020202020204"/>
            </a:endParaRPr>
          </a:p>
        </p:txBody>
      </p:sp>
      <p:sp>
        <p:nvSpPr>
          <p:cNvPr id="249" name="矩形 4"/>
          <p:cNvSpPr/>
          <p:nvPr/>
        </p:nvSpPr>
        <p:spPr>
          <a:xfrm>
            <a:off x="2621520" y="5711760"/>
            <a:ext cx="7355880" cy="775080"/>
          </a:xfrm>
          <a:prstGeom prst="rect">
            <a:avLst/>
          </a:prstGeom>
          <a:no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
        <p:nvSpPr>
          <p:cNvPr id="250" name="矩形 6"/>
          <p:cNvSpPr/>
          <p:nvPr/>
        </p:nvSpPr>
        <p:spPr>
          <a:xfrm>
            <a:off x="8893800" y="5711760"/>
            <a:ext cx="1083960" cy="775080"/>
          </a:xfrm>
          <a:prstGeom prst="rect">
            <a:avLst/>
          </a:prstGeom>
          <a:solidFill>
            <a:schemeClr val="accent4">
              <a:lumMod val="40000"/>
              <a:lumOff val="60000"/>
            </a:schemeClr>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r>
              <a:rPr lang="en-US" sz="1800" b="0" strike="noStrike" spc="-1">
                <a:solidFill>
                  <a:schemeClr val="dk1"/>
                </a:solidFill>
                <a:latin typeface="Times New Roman" panose="02020603050405020304"/>
                <a:ea typeface="微軟正黑體" panose="020B0604030504040204" charset="-120"/>
              </a:rPr>
              <a:t>BVALID</a:t>
            </a:r>
            <a:endParaRPr lang="en-US" sz="1800" b="0" strike="noStrike" spc="-1">
              <a:solidFill>
                <a:srgbClr val="000000"/>
              </a:solidFill>
              <a:latin typeface="Arial" panose="020B0604020202020204"/>
            </a:endParaRPr>
          </a:p>
        </p:txBody>
      </p:sp>
      <p:sp>
        <p:nvSpPr>
          <p:cNvPr id="251" name="文字方塊 24"/>
          <p:cNvSpPr/>
          <p:nvPr/>
        </p:nvSpPr>
        <p:spPr>
          <a:xfrm>
            <a:off x="5018400" y="5206680"/>
            <a:ext cx="2590200" cy="3333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600" b="0" strike="noStrike" spc="-1">
                <a:solidFill>
                  <a:schemeClr val="dk1"/>
                </a:solidFill>
                <a:latin typeface="Times New Roman" panose="02020603050405020304"/>
                <a:ea typeface="微軟正黑體" panose="020B0604030504040204" charset="-120"/>
              </a:rPr>
              <a:t>Write response channel</a:t>
            </a:r>
            <a:endParaRPr lang="en-US" sz="1600" b="0" strike="noStrike" spc="-1">
              <a:solidFill>
                <a:srgbClr val="000000"/>
              </a:solidFill>
              <a:latin typeface="Arial" panose="020B0604020202020204"/>
            </a:endParaRPr>
          </a:p>
        </p:txBody>
      </p:sp>
      <p:cxnSp>
        <p:nvCxnSpPr>
          <p:cNvPr id="252" name="直線單箭頭接點 25"/>
          <p:cNvCxnSpPr/>
          <p:nvPr/>
        </p:nvCxnSpPr>
        <p:spPr>
          <a:xfrm flipH="1">
            <a:off x="9101520" y="6604200"/>
            <a:ext cx="748800" cy="720"/>
          </a:xfrm>
          <a:prstGeom prst="straightConnector1">
            <a:avLst/>
          </a:prstGeom>
          <a:ln w="28575">
            <a:solidFill>
              <a:srgbClr val="000000"/>
            </a:solidFill>
            <a:round/>
            <a:tailEnd type="triangle" w="med" len="med"/>
          </a:ln>
        </p:spPr>
      </p:cxnSp>
      <p:cxnSp>
        <p:nvCxnSpPr>
          <p:cNvPr id="253" name="直線單箭頭接點 26"/>
          <p:cNvCxnSpPr/>
          <p:nvPr/>
        </p:nvCxnSpPr>
        <p:spPr>
          <a:xfrm>
            <a:off x="5053320" y="5009760"/>
            <a:ext cx="733320" cy="720"/>
          </a:xfrm>
          <a:prstGeom prst="straightConnector1">
            <a:avLst/>
          </a:prstGeom>
          <a:ln w="28575">
            <a:solidFill>
              <a:srgbClr val="000000"/>
            </a:solidFill>
            <a:round/>
            <a:tailEnd type="triangle" w="med" len="med"/>
          </a:ln>
        </p:spPr>
      </p:cxnSp>
      <p:sp>
        <p:nvSpPr>
          <p:cNvPr id="254" name="標題 2"/>
          <p:cNvSpPr/>
          <p:nvPr/>
        </p:nvSpPr>
        <p:spPr>
          <a:xfrm>
            <a:off x="408600" y="-280440"/>
            <a:ext cx="7310160" cy="11790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b">
            <a:normAutofit/>
          </a:bodyPr>
          <a:p>
            <a:pPr defTabSz="914400">
              <a:lnSpc>
                <a:spcPct val="90000"/>
              </a:lnSpc>
            </a:pPr>
            <a:r>
              <a:rPr lang="en-US" sz="5400" b="1" strike="noStrike" spc="-1">
                <a:solidFill>
                  <a:schemeClr val="dk1"/>
                </a:solidFill>
                <a:latin typeface="Times New Roman" panose="02020603050405020304"/>
                <a:ea typeface="微軟正黑體" panose="020B0604030504040204" charset="-120"/>
              </a:rPr>
              <a:t>AXI </a:t>
            </a:r>
            <a:r>
              <a:rPr lang="en-US" sz="5400" b="1" strike="noStrike" cap="all" spc="395">
                <a:solidFill>
                  <a:schemeClr val="dk1"/>
                </a:solidFill>
                <a:latin typeface="Times New Roman" panose="02020603050405020304"/>
                <a:ea typeface="微軟正黑體" panose="020B0604030504040204" charset="-120"/>
              </a:rPr>
              <a:t>Outstanding</a:t>
            </a:r>
            <a:endParaRPr lang="en-US" sz="54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1523880" y="1463040"/>
            <a:ext cx="9915480" cy="2340000"/>
          </a:xfrm>
          <a:prstGeom prst="rect">
            <a:avLst/>
          </a:prstGeom>
          <a:noFill/>
          <a:ln w="0">
            <a:noFill/>
          </a:ln>
        </p:spPr>
        <p:txBody>
          <a:bodyPr lIns="91440" tIns="45720" rIns="91440" bIns="45720" anchor="b">
            <a:noAutofit/>
          </a:bodyPr>
          <a:p>
            <a:pPr indent="0" algn="ctr" defTabSz="914400">
              <a:lnSpc>
                <a:spcPct val="90000"/>
              </a:lnSpc>
              <a:buNone/>
              <a:tabLst>
                <a:tab pos="0" algn="l"/>
              </a:tabLst>
            </a:pPr>
            <a:r>
              <a:rPr lang="en-US" sz="6000" b="1" strike="noStrike" cap="all" spc="395">
                <a:solidFill>
                  <a:schemeClr val="lt1"/>
                </a:solidFill>
                <a:latin typeface="Times New Roman" panose="02020603050405020304"/>
                <a:ea typeface="微軟正黑體" panose="020B0604030504040204" charset="-120"/>
              </a:rPr>
              <a:t>AXI </a:t>
            </a:r>
            <a:r>
              <a:rPr lang="zh-TW" sz="6000" b="1" strike="noStrike" cap="all" spc="395">
                <a:solidFill>
                  <a:schemeClr val="lt1"/>
                </a:solidFill>
                <a:latin typeface="Times New Roman" panose="02020603050405020304"/>
                <a:ea typeface="微軟正黑體" panose="020B0604030504040204" charset="-120"/>
              </a:rPr>
              <a:t>訊號區別</a:t>
            </a:r>
            <a:endParaRPr lang="en-US" sz="6000" b="0" strike="noStrike" spc="-1">
              <a:solidFill>
                <a:srgbClr val="FFFFFF"/>
              </a:solidFill>
              <a:latin typeface="Arial" panose="020B0604020202020204"/>
            </a:endParaRPr>
          </a:p>
        </p:txBody>
      </p:sp>
      <p:sp>
        <p:nvSpPr>
          <p:cNvPr id="256" name="PlaceHolder 2"/>
          <p:cNvSpPr>
            <a:spLocks noGrp="1"/>
          </p:cNvSpPr>
          <p:nvPr>
            <p:ph type="subTitle"/>
          </p:nvPr>
        </p:nvSpPr>
        <p:spPr>
          <a:xfrm>
            <a:off x="1527120" y="3858840"/>
            <a:ext cx="9143280" cy="1325160"/>
          </a:xfrm>
          <a:prstGeom prst="rect">
            <a:avLst/>
          </a:prstGeom>
          <a:noFill/>
          <a:ln w="0">
            <a:noFill/>
          </a:ln>
        </p:spPr>
        <p:txBody>
          <a:bodyPr lIns="91440" tIns="45720" rIns="91440" bIns="45720" anchor="t">
            <a:noAutofit/>
          </a:bodyPr>
          <a:p>
            <a:pPr indent="0" algn="ctr" defTabSz="914400">
              <a:lnSpc>
                <a:spcPct val="90000"/>
              </a:lnSpc>
              <a:spcBef>
                <a:spcPts val="1000"/>
              </a:spcBef>
              <a:buNone/>
              <a:tabLst>
                <a:tab pos="0" algn="l"/>
              </a:tabLst>
            </a:pPr>
            <a:r>
              <a:rPr lang="zh-TW" sz="2000" b="0" strike="noStrike" spc="-1">
                <a:solidFill>
                  <a:schemeClr val="lt1"/>
                </a:solidFill>
                <a:latin typeface="Microsoft JhengHei UI" panose="020B0604030504040204" charset="-120"/>
                <a:ea typeface="Microsoft JhengHei UI" panose="020B0604030504040204" charset="-120"/>
              </a:rPr>
              <a:t>副標題</a:t>
            </a:r>
            <a:endParaRPr lang="en-US" sz="2000" b="0" strike="noStrike" spc="-1">
              <a:solidFill>
                <a:srgbClr val="FFFFFF"/>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408600" y="-280440"/>
            <a:ext cx="755640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5400" b="1" strike="noStrike" cap="all" spc="395">
                <a:solidFill>
                  <a:schemeClr val="dk1"/>
                </a:solidFill>
                <a:latin typeface="Times New Roman" panose="02020603050405020304"/>
                <a:ea typeface="微軟正黑體" panose="020B0604030504040204" charset="-120"/>
              </a:rPr>
              <a:t>AXI </a:t>
            </a:r>
            <a:r>
              <a:rPr lang="zh-TW" sz="5400" b="1" strike="noStrike" cap="all" spc="395">
                <a:solidFill>
                  <a:schemeClr val="dk1"/>
                </a:solidFill>
                <a:latin typeface="Times New Roman" panose="02020603050405020304"/>
                <a:ea typeface="微軟正黑體" panose="020B0604030504040204" charset="-120"/>
              </a:rPr>
              <a:t>訊號</a:t>
            </a:r>
            <a:r>
              <a:rPr lang="zh-TW" sz="5400" b="1" strike="noStrike" spc="395">
                <a:solidFill>
                  <a:schemeClr val="dk1"/>
                </a:solidFill>
                <a:latin typeface="Times New Roman" panose="02020603050405020304"/>
                <a:ea typeface="微軟正黑體" panose="020B0604030504040204" charset="-120"/>
              </a:rPr>
              <a:t>區別 </a:t>
            </a:r>
            <a:r>
              <a:rPr lang="en-US" sz="5400" b="1" strike="noStrike" spc="395">
                <a:solidFill>
                  <a:schemeClr val="dk1"/>
                </a:solidFill>
                <a:latin typeface="Times New Roman" panose="02020603050405020304"/>
                <a:ea typeface="微軟正黑體" panose="020B0604030504040204" charset="-120"/>
              </a:rPr>
              <a:t>- AW</a:t>
            </a:r>
            <a:endParaRPr lang="en-US" sz="5400" b="0" strike="noStrike" spc="-1">
              <a:solidFill>
                <a:srgbClr val="000000"/>
              </a:solidFill>
              <a:latin typeface="Arial" panose="020B0604020202020204"/>
            </a:endParaRPr>
          </a:p>
        </p:txBody>
      </p:sp>
      <p:pic>
        <p:nvPicPr>
          <p:cNvPr id="258" name="圖片 4"/>
          <p:cNvPicPr/>
          <p:nvPr/>
        </p:nvPicPr>
        <p:blipFill>
          <a:blip r:embed="rId1"/>
          <a:stretch>
            <a:fillRect/>
          </a:stretch>
        </p:blipFill>
        <p:spPr>
          <a:xfrm>
            <a:off x="540720" y="1475640"/>
            <a:ext cx="7248960" cy="4352760"/>
          </a:xfrm>
          <a:prstGeom prst="rect">
            <a:avLst/>
          </a:prstGeom>
          <a:ln w="0">
            <a:noFill/>
          </a:ln>
        </p:spPr>
      </p:pic>
      <p:sp>
        <p:nvSpPr>
          <p:cNvPr id="259" name="矩形 7"/>
          <p:cNvSpPr/>
          <p:nvPr/>
        </p:nvSpPr>
        <p:spPr>
          <a:xfrm>
            <a:off x="615960" y="1778760"/>
            <a:ext cx="7034040" cy="11264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
        <p:nvSpPr>
          <p:cNvPr id="260" name="文字方塊 9"/>
          <p:cNvSpPr/>
          <p:nvPr/>
        </p:nvSpPr>
        <p:spPr>
          <a:xfrm>
            <a:off x="3040560" y="1028880"/>
            <a:ext cx="28998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2000" b="1" strike="noStrike" spc="-1">
                <a:solidFill>
                  <a:schemeClr val="dk1"/>
                </a:solidFill>
                <a:latin typeface="Times New Roman" panose="02020603050405020304"/>
                <a:ea typeface="微軟正黑體" panose="020B0604030504040204" charset="-120"/>
              </a:rPr>
              <a:t>寫入地址通道</a:t>
            </a:r>
            <a:r>
              <a:rPr lang="en-US" sz="2000" b="1" strike="noStrike" spc="-1">
                <a:solidFill>
                  <a:schemeClr val="dk1"/>
                </a:solidFill>
                <a:latin typeface="Times New Roman" panose="02020603050405020304"/>
                <a:ea typeface="微軟正黑體" panose="020B0604030504040204" charset="-120"/>
              </a:rPr>
              <a:t>(AW)</a:t>
            </a:r>
            <a:endParaRPr lang="en-US" sz="2000" b="0" strike="noStrike" spc="-1">
              <a:solidFill>
                <a:srgbClr val="000000"/>
              </a:solidFill>
              <a:latin typeface="Arial" panose="020B0604020202020204"/>
            </a:endParaRPr>
          </a:p>
        </p:txBody>
      </p:sp>
      <p:cxnSp>
        <p:nvCxnSpPr>
          <p:cNvPr id="261" name="直線單箭頭接點 3"/>
          <p:cNvCxnSpPr/>
          <p:nvPr/>
        </p:nvCxnSpPr>
        <p:spPr>
          <a:xfrm>
            <a:off x="7650360" y="3952080"/>
            <a:ext cx="1446120" cy="1400040"/>
          </a:xfrm>
          <a:prstGeom prst="straightConnector1">
            <a:avLst/>
          </a:prstGeom>
          <a:ln w="0">
            <a:solidFill>
              <a:srgbClr val="814DFF"/>
            </a:solidFill>
            <a:tailEnd type="triangle" w="med" len="med"/>
          </a:ln>
        </p:spPr>
      </p:cxnSp>
      <p:pic>
        <p:nvPicPr>
          <p:cNvPr id="262" name="圖片 6"/>
          <p:cNvPicPr/>
          <p:nvPr/>
        </p:nvPicPr>
        <p:blipFill>
          <a:blip r:embed="rId2"/>
          <a:srcRect r="32714"/>
          <a:stretch>
            <a:fillRect/>
          </a:stretch>
        </p:blipFill>
        <p:spPr>
          <a:xfrm>
            <a:off x="9016920" y="5351760"/>
            <a:ext cx="3020760" cy="1398600"/>
          </a:xfrm>
          <a:prstGeom prst="rect">
            <a:avLst/>
          </a:prstGeom>
          <a:ln w="0">
            <a:noFill/>
          </a:ln>
        </p:spPr>
      </p:pic>
      <p:sp>
        <p:nvSpPr>
          <p:cNvPr id="263" name="箭號: 向右 10"/>
          <p:cNvSpPr/>
          <p:nvPr/>
        </p:nvSpPr>
        <p:spPr>
          <a:xfrm>
            <a:off x="7702920" y="2420640"/>
            <a:ext cx="314280" cy="1314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21240" rIns="90000" bIns="21240" anchor="ctr">
            <a:noAutofit/>
          </a:bodyPr>
          <a:p>
            <a:pPr algn="ctr" defTabSz="914400">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
        <p:nvSpPr>
          <p:cNvPr id="264" name="文字方塊 12"/>
          <p:cNvSpPr/>
          <p:nvPr/>
        </p:nvSpPr>
        <p:spPr>
          <a:xfrm>
            <a:off x="7965360" y="2302200"/>
            <a:ext cx="291132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0" strike="noStrike" spc="-1">
                <a:solidFill>
                  <a:schemeClr val="dk1"/>
                </a:solidFill>
                <a:latin typeface="Times New Roman" panose="02020603050405020304"/>
                <a:ea typeface="微軟正黑體" panose="020B0604030504040204" charset="-120"/>
              </a:rPr>
              <a:t>order</a:t>
            </a:r>
            <a:r>
              <a:rPr lang="zh-TW" sz="1800" b="0" strike="noStrike" spc="-1">
                <a:solidFill>
                  <a:schemeClr val="dk1"/>
                </a:solidFill>
                <a:latin typeface="Times New Roman" panose="02020603050405020304"/>
                <a:ea typeface="微軟正黑體" panose="020B0604030504040204" charset="-120"/>
              </a:rPr>
              <a:t>相關訊號</a:t>
            </a:r>
            <a:endParaRPr lang="en-US" sz="1800" b="0" strike="noStrike" spc="-1">
              <a:solidFill>
                <a:srgbClr val="000000"/>
              </a:solidFill>
              <a:latin typeface="Arial" panose="020B0604020202020204"/>
            </a:endParaRPr>
          </a:p>
        </p:txBody>
      </p:sp>
      <p:sp>
        <p:nvSpPr>
          <p:cNvPr id="265" name="文字方塊 1"/>
          <p:cNvSpPr/>
          <p:nvPr/>
        </p:nvSpPr>
        <p:spPr>
          <a:xfrm>
            <a:off x="7650360" y="1552680"/>
            <a:ext cx="217836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800" b="1" strike="noStrike" spc="-1">
                <a:solidFill>
                  <a:schemeClr val="dk1"/>
                </a:solidFill>
                <a:latin typeface="微軟正黑體" panose="020B0604030504040204" charset="-120"/>
                <a:ea typeface="微軟正黑體" panose="020B0604030504040204" charset="-120"/>
              </a:rPr>
              <a:t>常用握手基礎訊號</a:t>
            </a:r>
            <a:endParaRPr lang="en-US" sz="1800" b="0" strike="noStrike" spc="-1">
              <a:solidFill>
                <a:srgbClr val="000000"/>
              </a:solidFill>
              <a:latin typeface="Arial" panose="020B0604020202020204"/>
            </a:endParaRPr>
          </a:p>
        </p:txBody>
      </p:sp>
      <p:sp>
        <p:nvSpPr>
          <p:cNvPr id="266" name="矩形 5"/>
          <p:cNvSpPr/>
          <p:nvPr/>
        </p:nvSpPr>
        <p:spPr>
          <a:xfrm>
            <a:off x="615960" y="3131640"/>
            <a:ext cx="7034040" cy="8200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Univers"/>
            </a:endParaRPr>
          </a:p>
        </p:txBody>
      </p:sp>
      <p:sp>
        <p:nvSpPr>
          <p:cNvPr id="267" name="文字方塊 8"/>
          <p:cNvSpPr/>
          <p:nvPr/>
        </p:nvSpPr>
        <p:spPr>
          <a:xfrm>
            <a:off x="7702920" y="2974320"/>
            <a:ext cx="215172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800" b="1" strike="noStrike" spc="-1">
                <a:solidFill>
                  <a:schemeClr val="dk1"/>
                </a:solidFill>
                <a:latin typeface="微軟正黑體" panose="020B0604030504040204" charset="-120"/>
                <a:ea typeface="微軟正黑體" panose="020B0604030504040204" charset="-120"/>
              </a:rPr>
              <a:t>突發傳輸控制訊號</a:t>
            </a:r>
            <a:endParaRPr lang="en-US" sz="18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fade">
                                      <p:cBhvr additive="repl">
                                        <p:cTn id="7" dur="500"/>
                                        <p:tgtEl>
                                          <p:spTgt spid="259"/>
                                        </p:tgtEl>
                                      </p:cBhvr>
                                    </p:animEffect>
                                  </p:childTnLst>
                                </p:cTn>
                              </p:par>
                              <p:par>
                                <p:cTn id="8" presetID="10" presetClass="entr" presetSubtype="0" fill="hold"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additive="repl">
                                        <p:cTn id="10" dur="500"/>
                                        <p:tgtEl>
                                          <p:spTgt spid="263"/>
                                        </p:tgtEl>
                                      </p:cBhvr>
                                    </p:animEffect>
                                  </p:childTnLst>
                                </p:cTn>
                              </p:par>
                              <p:par>
                                <p:cTn id="11" presetID="10" presetClass="entr" presetSubtype="0" fill="hold" nodeType="with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fade">
                                      <p:cBhvr additive="repl">
                                        <p:cTn id="13" dur="500"/>
                                        <p:tgtEl>
                                          <p:spTgt spid="264"/>
                                        </p:tgtEl>
                                      </p:cBhvr>
                                    </p:animEffect>
                                  </p:childTnLst>
                                </p:cTn>
                              </p:par>
                              <p:par>
                                <p:cTn id="14" presetID="10" presetClass="entr" presetSubtype="0" fill="hold" nodeType="withEffect">
                                  <p:stCondLst>
                                    <p:cond delay="0"/>
                                  </p:stCondLst>
                                  <p:childTnLst>
                                    <p:set>
                                      <p:cBhvr>
                                        <p:cTn id="15" dur="1" fill="hold">
                                          <p:stCondLst>
                                            <p:cond delay="0"/>
                                          </p:stCondLst>
                                        </p:cTn>
                                        <p:tgtEl>
                                          <p:spTgt spid="265"/>
                                        </p:tgtEl>
                                        <p:attrNameLst>
                                          <p:attrName>style.visibility</p:attrName>
                                        </p:attrNameLst>
                                      </p:cBhvr>
                                      <p:to>
                                        <p:strVal val="visible"/>
                                      </p:to>
                                    </p:set>
                                    <p:animEffect transition="in" filter="fade">
                                      <p:cBhvr additive="repl">
                                        <p:cTn id="16" dur="500"/>
                                        <p:tgtEl>
                                          <p:spTgt spid="26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additive="repl">
                                        <p:cTn id="20" dur="500"/>
                                        <p:tgtEl>
                                          <p:spTgt spid="259"/>
                                        </p:tgtEl>
                                      </p:cBhvr>
                                    </p:animEffect>
                                    <p:set>
                                      <p:cBhvr>
                                        <p:cTn id="21" dur="1" fill="hold">
                                          <p:stCondLst>
                                            <p:cond delay="499"/>
                                          </p:stCondLst>
                                        </p:cTn>
                                        <p:tgtEl>
                                          <p:spTgt spid="25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additive="repl">
                                        <p:cTn id="23" dur="500"/>
                                        <p:tgtEl>
                                          <p:spTgt spid="263"/>
                                        </p:tgtEl>
                                      </p:cBhvr>
                                    </p:animEffect>
                                    <p:set>
                                      <p:cBhvr>
                                        <p:cTn id="24" dur="1" fill="hold">
                                          <p:stCondLst>
                                            <p:cond delay="499"/>
                                          </p:stCondLst>
                                        </p:cTn>
                                        <p:tgtEl>
                                          <p:spTgt spid="263"/>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additive="repl">
                                        <p:cTn id="26" dur="500"/>
                                        <p:tgtEl>
                                          <p:spTgt spid="264"/>
                                        </p:tgtEl>
                                      </p:cBhvr>
                                    </p:animEffect>
                                    <p:set>
                                      <p:cBhvr>
                                        <p:cTn id="27" dur="1" fill="hold">
                                          <p:stCondLst>
                                            <p:cond delay="499"/>
                                          </p:stCondLst>
                                        </p:cTn>
                                        <p:tgtEl>
                                          <p:spTgt spid="264"/>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additive="repl">
                                        <p:cTn id="29" dur="500"/>
                                        <p:tgtEl>
                                          <p:spTgt spid="265"/>
                                        </p:tgtEl>
                                      </p:cBhvr>
                                    </p:animEffect>
                                    <p:set>
                                      <p:cBhvr>
                                        <p:cTn id="30" dur="1" fill="hold">
                                          <p:stCondLst>
                                            <p:cond delay="499"/>
                                          </p:stCondLst>
                                        </p:cTn>
                                        <p:tgtEl>
                                          <p:spTgt spid="26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6"/>
                                        </p:tgtEl>
                                        <p:attrNameLst>
                                          <p:attrName>style.visibility</p:attrName>
                                        </p:attrNameLst>
                                      </p:cBhvr>
                                      <p:to>
                                        <p:strVal val="visible"/>
                                      </p:to>
                                    </p:set>
                                    <p:animEffect transition="in" filter="fade">
                                      <p:cBhvr additive="repl">
                                        <p:cTn id="35" dur="500"/>
                                        <p:tgtEl>
                                          <p:spTgt spid="266"/>
                                        </p:tgtEl>
                                      </p:cBhvr>
                                    </p:animEffect>
                                  </p:childTnLst>
                                </p:cTn>
                              </p:par>
                              <p:par>
                                <p:cTn id="36" presetID="10" presetClass="entr" presetSubtype="0" fill="hold" nodeType="withEffect">
                                  <p:stCondLst>
                                    <p:cond delay="0"/>
                                  </p:stCondLst>
                                  <p:childTnLst>
                                    <p:set>
                                      <p:cBhvr>
                                        <p:cTn id="37" dur="1" fill="hold">
                                          <p:stCondLst>
                                            <p:cond delay="0"/>
                                          </p:stCondLst>
                                        </p:cTn>
                                        <p:tgtEl>
                                          <p:spTgt spid="267"/>
                                        </p:tgtEl>
                                        <p:attrNameLst>
                                          <p:attrName>style.visibility</p:attrName>
                                        </p:attrNameLst>
                                      </p:cBhvr>
                                      <p:to>
                                        <p:strVal val="visible"/>
                                      </p:to>
                                    </p:set>
                                    <p:animEffect transition="in" filter="fade">
                                      <p:cBhvr additive="repl">
                                        <p:cTn id="38" dur="500"/>
                                        <p:tgtEl>
                                          <p:spTgt spid="267"/>
                                        </p:tgtEl>
                                      </p:cBhvr>
                                    </p:animEffect>
                                  </p:childTnLst>
                                </p:cTn>
                              </p:par>
                              <p:par>
                                <p:cTn id="39" presetID="10" presetClass="entr" presetSubtype="0" fill="hold" nodeType="withEffect">
                                  <p:stCondLst>
                                    <p:cond delay="0"/>
                                  </p:stCondLst>
                                  <p:childTnLst>
                                    <p:set>
                                      <p:cBhvr>
                                        <p:cTn id="40" dur="1" fill="hold">
                                          <p:stCondLst>
                                            <p:cond delay="0"/>
                                          </p:stCondLst>
                                        </p:cTn>
                                        <p:tgtEl>
                                          <p:spTgt spid="261"/>
                                        </p:tgtEl>
                                        <p:attrNameLst>
                                          <p:attrName>style.visibility</p:attrName>
                                        </p:attrNameLst>
                                      </p:cBhvr>
                                      <p:to>
                                        <p:strVal val="visible"/>
                                      </p:to>
                                    </p:set>
                                    <p:animEffect transition="in" filter="fade">
                                      <p:cBhvr additive="repl">
                                        <p:cTn id="41" dur="500"/>
                                        <p:tgtEl>
                                          <p:spTgt spid="261"/>
                                        </p:tgtEl>
                                      </p:cBhvr>
                                    </p:animEffect>
                                  </p:childTnLst>
                                </p:cTn>
                              </p:par>
                              <p:par>
                                <p:cTn id="42" presetID="10" presetClass="entr" presetSubtype="0" fill="hold" nodeType="withEffect">
                                  <p:stCondLst>
                                    <p:cond delay="0"/>
                                  </p:stCondLst>
                                  <p:childTnLst>
                                    <p:set>
                                      <p:cBhvr>
                                        <p:cTn id="43" dur="1" fill="hold">
                                          <p:stCondLst>
                                            <p:cond delay="0"/>
                                          </p:stCondLst>
                                        </p:cTn>
                                        <p:tgtEl>
                                          <p:spTgt spid="262"/>
                                        </p:tgtEl>
                                        <p:attrNameLst>
                                          <p:attrName>style.visibility</p:attrName>
                                        </p:attrNameLst>
                                      </p:cBhvr>
                                      <p:to>
                                        <p:strVal val="visible"/>
                                      </p:to>
                                    </p:set>
                                    <p:animEffect transition="in" filter="fade">
                                      <p:cBhvr additive="repl">
                                        <p:cTn id="44" dur="500"/>
                                        <p:tgtEl>
                                          <p:spTgt spid="26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additive="repl">
                                        <p:cTn id="48" dur="500"/>
                                        <p:tgtEl>
                                          <p:spTgt spid="266"/>
                                        </p:tgtEl>
                                      </p:cBhvr>
                                    </p:animEffect>
                                    <p:set>
                                      <p:cBhvr>
                                        <p:cTn id="49" dur="1" fill="hold">
                                          <p:stCondLst>
                                            <p:cond delay="499"/>
                                          </p:stCondLst>
                                        </p:cTn>
                                        <p:tgtEl>
                                          <p:spTgt spid="266"/>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additive="repl">
                                        <p:cTn id="51" dur="500"/>
                                        <p:tgtEl>
                                          <p:spTgt spid="267"/>
                                        </p:tgtEl>
                                      </p:cBhvr>
                                    </p:animEffect>
                                    <p:set>
                                      <p:cBhvr>
                                        <p:cTn id="52" dur="1" fill="hold">
                                          <p:stCondLst>
                                            <p:cond delay="499"/>
                                          </p:stCondLst>
                                        </p:cTn>
                                        <p:tgtEl>
                                          <p:spTgt spid="267"/>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additive="repl">
                                        <p:cTn id="54" dur="500"/>
                                        <p:tgtEl>
                                          <p:spTgt spid="261"/>
                                        </p:tgtEl>
                                      </p:cBhvr>
                                    </p:animEffect>
                                    <p:set>
                                      <p:cBhvr>
                                        <p:cTn id="55" dur="1" fill="hold">
                                          <p:stCondLst>
                                            <p:cond delay="499"/>
                                          </p:stCondLst>
                                        </p:cTn>
                                        <p:tgtEl>
                                          <p:spTgt spid="261"/>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additive="repl">
                                        <p:cTn id="57" dur="500"/>
                                        <p:tgtEl>
                                          <p:spTgt spid="262"/>
                                        </p:tgtEl>
                                      </p:cBhvr>
                                    </p:animEffect>
                                    <p:set>
                                      <p:cBhvr>
                                        <p:cTn id="58" dur="1" fill="hold">
                                          <p:stCondLst>
                                            <p:cond delay="499"/>
                                          </p:stCondLst>
                                        </p:cTn>
                                        <p:tgtEl>
                                          <p:spTgt spid="26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1523880" y="1463040"/>
            <a:ext cx="9915480" cy="2340000"/>
          </a:xfrm>
          <a:prstGeom prst="rect">
            <a:avLst/>
          </a:prstGeom>
          <a:noFill/>
          <a:ln w="0">
            <a:noFill/>
          </a:ln>
        </p:spPr>
        <p:txBody>
          <a:bodyPr lIns="91440" tIns="45720" rIns="91440" bIns="45720" anchor="b">
            <a:noAutofit/>
          </a:bodyPr>
          <a:p>
            <a:pPr indent="0" algn="ctr" defTabSz="914400">
              <a:lnSpc>
                <a:spcPct val="90000"/>
              </a:lnSpc>
              <a:buNone/>
              <a:tabLst>
                <a:tab pos="0" algn="l"/>
              </a:tabLst>
            </a:pPr>
            <a:r>
              <a:rPr lang="en-US" sz="6000" b="1" strike="noStrike" cap="all" spc="395">
                <a:solidFill>
                  <a:schemeClr val="lt1"/>
                </a:solidFill>
                <a:latin typeface="Times New Roman" panose="02020603050405020304"/>
                <a:ea typeface="微軟正黑體" panose="020B0604030504040204" charset="-120"/>
              </a:rPr>
              <a:t>AXI </a:t>
            </a:r>
            <a:r>
              <a:rPr lang="zh-TW" sz="6000" b="1" strike="noStrike" cap="all" spc="395">
                <a:solidFill>
                  <a:schemeClr val="lt1"/>
                </a:solidFill>
                <a:latin typeface="Times New Roman" panose="02020603050405020304"/>
                <a:ea typeface="微軟正黑體" panose="020B0604030504040204" charset="-120"/>
              </a:rPr>
              <a:t>版本簡介</a:t>
            </a:r>
            <a:endParaRPr lang="en-US" sz="6000" b="0" strike="noStrike" spc="-1">
              <a:solidFill>
                <a:srgbClr val="FFFFFF"/>
              </a:solidFill>
              <a:latin typeface="Arial" panose="020B0604020202020204"/>
            </a:endParaRPr>
          </a:p>
        </p:txBody>
      </p:sp>
      <p:sp>
        <p:nvSpPr>
          <p:cNvPr id="119" name="PlaceHolder 2"/>
          <p:cNvSpPr>
            <a:spLocks noGrp="1"/>
          </p:cNvSpPr>
          <p:nvPr>
            <p:ph type="subTitle"/>
          </p:nvPr>
        </p:nvSpPr>
        <p:spPr>
          <a:xfrm>
            <a:off x="1527120" y="3858840"/>
            <a:ext cx="9143280" cy="1325160"/>
          </a:xfrm>
          <a:prstGeom prst="rect">
            <a:avLst/>
          </a:prstGeom>
          <a:noFill/>
          <a:ln w="0">
            <a:noFill/>
          </a:ln>
        </p:spPr>
        <p:txBody>
          <a:bodyPr lIns="91440" tIns="45720" rIns="91440" bIns="45720" anchor="t">
            <a:noAutofit/>
          </a:bodyPr>
          <a:p>
            <a:pPr indent="0" algn="ctr" defTabSz="914400">
              <a:lnSpc>
                <a:spcPct val="90000"/>
              </a:lnSpc>
              <a:spcBef>
                <a:spcPts val="1000"/>
              </a:spcBef>
              <a:buNone/>
              <a:tabLst>
                <a:tab pos="0" algn="l"/>
              </a:tabLst>
            </a:pPr>
            <a:r>
              <a:rPr lang="zh-TW" sz="2000" b="0" strike="noStrike" spc="-1">
                <a:solidFill>
                  <a:schemeClr val="lt1"/>
                </a:solidFill>
                <a:latin typeface="Microsoft JhengHei UI" panose="020B0604030504040204" charset="-120"/>
                <a:ea typeface="Microsoft JhengHei UI" panose="020B0604030504040204" charset="-120"/>
              </a:rPr>
              <a:t>副標題</a:t>
            </a:r>
            <a:endParaRPr lang="en-US" sz="2000" b="0" strike="noStrike" spc="-1">
              <a:solidFill>
                <a:srgbClr val="FFFFFF"/>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Autofit/>
          </a:bodyPr>
          <a:p>
            <a:pPr indent="0" defTabSz="914400">
              <a:lnSpc>
                <a:spcPct val="90000"/>
              </a:lnSpc>
              <a:buNone/>
              <a:tabLst>
                <a:tab pos="0" algn="l"/>
              </a:tabLst>
            </a:pPr>
            <a:r>
              <a:rPr lang="en-US" sz="5400" b="1" strike="noStrike" spc="-1">
                <a:solidFill>
                  <a:schemeClr val="dk1"/>
                </a:solidFill>
                <a:latin typeface="Times New Roman" panose="02020603050405020304"/>
                <a:ea typeface="微軟正黑體" panose="020B0604030504040204" charset="-120"/>
              </a:rPr>
              <a:t>AW </a:t>
            </a:r>
            <a:r>
              <a:rPr lang="zh-TW" sz="5400" b="1" strike="noStrike" spc="-1">
                <a:solidFill>
                  <a:schemeClr val="dk1"/>
                </a:solidFill>
                <a:latin typeface="Times New Roman" panose="02020603050405020304"/>
                <a:ea typeface="微軟正黑體" panose="020B0604030504040204" charset="-120"/>
              </a:rPr>
              <a:t>波型範例</a:t>
            </a:r>
            <a:endParaRPr lang="en-US" sz="5400" b="0" strike="noStrike" spc="-1">
              <a:solidFill>
                <a:srgbClr val="000000"/>
              </a:solidFill>
              <a:latin typeface="Arial" panose="020B0604020202020204"/>
            </a:endParaRPr>
          </a:p>
        </p:txBody>
      </p:sp>
      <p:pic>
        <p:nvPicPr>
          <p:cNvPr id="269" name="圖片 4"/>
          <p:cNvPicPr/>
          <p:nvPr/>
        </p:nvPicPr>
        <p:blipFill>
          <a:blip r:embed="rId1"/>
          <a:stretch>
            <a:fillRect/>
          </a:stretch>
        </p:blipFill>
        <p:spPr>
          <a:xfrm>
            <a:off x="1289880" y="1319040"/>
            <a:ext cx="9611280" cy="4219560"/>
          </a:xfrm>
          <a:prstGeom prst="rect">
            <a:avLst/>
          </a:prstGeom>
          <a:ln w="0">
            <a:noFill/>
          </a:ln>
        </p:spPr>
      </p:pic>
      <p:sp>
        <p:nvSpPr>
          <p:cNvPr id="270" name="矩形 5"/>
          <p:cNvSpPr/>
          <p:nvPr/>
        </p:nvSpPr>
        <p:spPr>
          <a:xfrm>
            <a:off x="4823640" y="3482280"/>
            <a:ext cx="2689200" cy="243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Univers"/>
            </a:endParaRPr>
          </a:p>
        </p:txBody>
      </p:sp>
      <p:cxnSp>
        <p:nvCxnSpPr>
          <p:cNvPr id="271" name="直線單箭頭接點 8"/>
          <p:cNvCxnSpPr/>
          <p:nvPr/>
        </p:nvCxnSpPr>
        <p:spPr>
          <a:xfrm>
            <a:off x="4823280" y="2460960"/>
            <a:ext cx="358920" cy="1022040"/>
          </a:xfrm>
          <a:prstGeom prst="straightConnector1">
            <a:avLst/>
          </a:prstGeom>
          <a:ln w="12700">
            <a:solidFill>
              <a:srgbClr val="FF0000"/>
            </a:solidFill>
            <a:round/>
            <a:tailEnd type="triangle" w="med" len="med"/>
          </a:ln>
        </p:spPr>
      </p:cxnSp>
      <p:cxnSp>
        <p:nvCxnSpPr>
          <p:cNvPr id="272" name="直線單箭頭接點 9"/>
          <p:cNvCxnSpPr/>
          <p:nvPr/>
        </p:nvCxnSpPr>
        <p:spPr>
          <a:xfrm>
            <a:off x="6145200" y="2460960"/>
            <a:ext cx="1475280" cy="1022040"/>
          </a:xfrm>
          <a:prstGeom prst="straightConnector1">
            <a:avLst/>
          </a:prstGeom>
          <a:ln w="12700">
            <a:solidFill>
              <a:srgbClr val="5823FC"/>
            </a:solidFill>
            <a:round/>
            <a:tailEnd type="triangle" w="med" len="med"/>
          </a:ln>
        </p:spPr>
      </p:cxnSp>
      <p:sp>
        <p:nvSpPr>
          <p:cNvPr id="273" name="矩形 11"/>
          <p:cNvSpPr/>
          <p:nvPr/>
        </p:nvSpPr>
        <p:spPr>
          <a:xfrm>
            <a:off x="7513200" y="3482280"/>
            <a:ext cx="1294560" cy="243000"/>
          </a:xfrm>
          <a:prstGeom prst="rect">
            <a:avLst/>
          </a:prstGeom>
          <a:noFill/>
          <a:ln>
            <a:solidFill>
              <a:srgbClr val="5823FC"/>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Univers"/>
            </a:endParaRPr>
          </a:p>
        </p:txBody>
      </p:sp>
      <p:cxnSp>
        <p:nvCxnSpPr>
          <p:cNvPr id="274" name="直線單箭頭接點 12"/>
          <p:cNvCxnSpPr/>
          <p:nvPr/>
        </p:nvCxnSpPr>
        <p:spPr>
          <a:xfrm>
            <a:off x="8743320" y="2460960"/>
            <a:ext cx="245160" cy="1022040"/>
          </a:xfrm>
          <a:prstGeom prst="straightConnector1">
            <a:avLst/>
          </a:prstGeom>
          <a:ln w="12700">
            <a:solidFill>
              <a:srgbClr val="00B050"/>
            </a:solidFill>
            <a:round/>
            <a:tailEnd type="triangle" w="med" len="med"/>
          </a:ln>
        </p:spPr>
      </p:cxnSp>
      <p:sp>
        <p:nvSpPr>
          <p:cNvPr id="275" name="矩形 14"/>
          <p:cNvSpPr/>
          <p:nvPr/>
        </p:nvSpPr>
        <p:spPr>
          <a:xfrm>
            <a:off x="8816040" y="3482280"/>
            <a:ext cx="677880" cy="24300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Univers"/>
            </a:endParaRPr>
          </a:p>
        </p:txBody>
      </p:sp>
      <p:sp>
        <p:nvSpPr>
          <p:cNvPr id="276" name="箭號: 向右 15"/>
          <p:cNvSpPr/>
          <p:nvPr/>
        </p:nvSpPr>
        <p:spPr>
          <a:xfrm rot="16200000">
            <a:off x="7324920" y="3856320"/>
            <a:ext cx="318600" cy="45000"/>
          </a:xfrm>
          <a:prstGeom prst="rightArrow">
            <a:avLst>
              <a:gd name="adj1" fmla="val 50000"/>
              <a:gd name="adj2" fmla="val 50000"/>
            </a:avLst>
          </a:prstGeom>
          <a:solidFill>
            <a:srgbClr val="814DFF"/>
          </a:solidFill>
          <a:ln>
            <a:solidFill>
              <a:srgbClr val="FF0000"/>
            </a:solidFill>
          </a:ln>
        </p:spPr>
        <p:style>
          <a:lnRef idx="2">
            <a:schemeClr val="accent1">
              <a:shade val="15000"/>
            </a:schemeClr>
          </a:lnRef>
          <a:fillRef idx="1">
            <a:schemeClr val="accent1"/>
          </a:fillRef>
          <a:effectRef idx="0">
            <a:schemeClr val="accent1"/>
          </a:effectRef>
          <a:fontRef idx="minor"/>
        </p:style>
        <p:txBody>
          <a:bodyPr lIns="90000" tIns="-21960" rIns="90000" bIns="-21960" anchor="ctr">
            <a:noAutofit/>
          </a:bodyPr>
          <a:p>
            <a:pPr algn="ctr" defTabSz="914400">
              <a:lnSpc>
                <a:spcPct val="100000"/>
              </a:lnSpc>
            </a:pPr>
            <a:endParaRPr lang="en-US" sz="1800" b="0" strike="noStrike" spc="-1">
              <a:solidFill>
                <a:schemeClr val="lt1"/>
              </a:solidFill>
              <a:latin typeface="Univers"/>
            </a:endParaRPr>
          </a:p>
        </p:txBody>
      </p:sp>
      <p:sp>
        <p:nvSpPr>
          <p:cNvPr id="277" name="箭號: 向右 16"/>
          <p:cNvSpPr/>
          <p:nvPr/>
        </p:nvSpPr>
        <p:spPr>
          <a:xfrm rot="16200000">
            <a:off x="8633880" y="3856320"/>
            <a:ext cx="318600" cy="45000"/>
          </a:xfrm>
          <a:prstGeom prst="rightArrow">
            <a:avLst>
              <a:gd name="adj1" fmla="val 50000"/>
              <a:gd name="adj2" fmla="val 50000"/>
            </a:avLst>
          </a:prstGeom>
          <a:solidFill>
            <a:schemeClr val="accent2">
              <a:lumMod val="75000"/>
            </a:schemeClr>
          </a:solidFill>
          <a:ln>
            <a:solidFill>
              <a:srgbClr val="001BDA"/>
            </a:solidFill>
          </a:ln>
        </p:spPr>
        <p:style>
          <a:lnRef idx="2">
            <a:schemeClr val="accent1">
              <a:shade val="15000"/>
            </a:schemeClr>
          </a:lnRef>
          <a:fillRef idx="1">
            <a:schemeClr val="accent1"/>
          </a:fillRef>
          <a:effectRef idx="0">
            <a:schemeClr val="accent1"/>
          </a:effectRef>
          <a:fontRef idx="minor"/>
        </p:style>
        <p:txBody>
          <a:bodyPr lIns="90000" tIns="-21960" rIns="90000" bIns="-21960" anchor="ctr">
            <a:noAutofit/>
          </a:bodyPr>
          <a:p>
            <a:pPr algn="ctr" defTabSz="914400">
              <a:lnSpc>
                <a:spcPct val="100000"/>
              </a:lnSpc>
            </a:pPr>
            <a:endParaRPr lang="en-US" sz="1800" b="0" strike="noStrike" spc="-1">
              <a:solidFill>
                <a:schemeClr val="lt1"/>
              </a:solidFill>
              <a:latin typeface="Univers"/>
            </a:endParaRPr>
          </a:p>
        </p:txBody>
      </p:sp>
      <p:sp>
        <p:nvSpPr>
          <p:cNvPr id="278" name="箭號: 向右 17"/>
          <p:cNvSpPr/>
          <p:nvPr/>
        </p:nvSpPr>
        <p:spPr>
          <a:xfrm rot="16200000">
            <a:off x="9330120" y="3863880"/>
            <a:ext cx="318600" cy="45000"/>
          </a:xfrm>
          <a:prstGeom prst="rightArrow">
            <a:avLst>
              <a:gd name="adj1" fmla="val 50000"/>
              <a:gd name="adj2" fmla="val 50000"/>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p:style>
        <p:txBody>
          <a:bodyPr lIns="90000" tIns="-21960" rIns="90000" bIns="-21960" anchor="ctr">
            <a:noAutofit/>
          </a:bodyPr>
          <a:p>
            <a:pPr algn="ctr" defTabSz="914400">
              <a:lnSpc>
                <a:spcPct val="100000"/>
              </a:lnSpc>
            </a:pPr>
            <a:endParaRPr lang="en-US" sz="1800" b="0" strike="noStrike" spc="-1">
              <a:solidFill>
                <a:schemeClr val="lt1"/>
              </a:solidFill>
              <a:latin typeface="Univers"/>
            </a:endParaRPr>
          </a:p>
        </p:txBody>
      </p:sp>
      <p:sp>
        <p:nvSpPr>
          <p:cNvPr id="279" name="矩形 7"/>
          <p:cNvSpPr/>
          <p:nvPr/>
        </p:nvSpPr>
        <p:spPr>
          <a:xfrm>
            <a:off x="1383120" y="1994400"/>
            <a:ext cx="9406080" cy="148644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
        <p:nvSpPr>
          <p:cNvPr id="280" name="矩形 1"/>
          <p:cNvSpPr/>
          <p:nvPr/>
        </p:nvSpPr>
        <p:spPr>
          <a:xfrm>
            <a:off x="1383120" y="3528720"/>
            <a:ext cx="9406080" cy="117072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
        <p:nvSpPr>
          <p:cNvPr id="281" name="矩形 3"/>
          <p:cNvSpPr/>
          <p:nvPr/>
        </p:nvSpPr>
        <p:spPr>
          <a:xfrm>
            <a:off x="1383120" y="4760640"/>
            <a:ext cx="9406080" cy="763920"/>
          </a:xfrm>
          <a:prstGeom prst="rect">
            <a:avLst/>
          </a:prstGeom>
          <a:noFill/>
          <a:ln w="28575">
            <a:solidFill>
              <a:srgbClr val="001BDA"/>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additive="repl">
                                        <p:cTn id="7" dur="500"/>
                                        <p:tgtEl>
                                          <p:spTgt spid="2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additive="repl">
                                        <p:cTn id="11" dur="500"/>
                                        <p:tgtEl>
                                          <p:spTgt spid="279"/>
                                        </p:tgtEl>
                                      </p:cBhvr>
                                    </p:animEffect>
                                    <p:set>
                                      <p:cBhvr>
                                        <p:cTn id="12" dur="1" fill="hold">
                                          <p:stCondLst>
                                            <p:cond delay="499"/>
                                          </p:stCondLst>
                                        </p:cTn>
                                        <p:tgtEl>
                                          <p:spTgt spid="27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0"/>
                                        </p:tgtEl>
                                        <p:attrNameLst>
                                          <p:attrName>style.visibility</p:attrName>
                                        </p:attrNameLst>
                                      </p:cBhvr>
                                      <p:to>
                                        <p:strVal val="visible"/>
                                      </p:to>
                                    </p:set>
                                    <p:animEffect transition="in" filter="fade">
                                      <p:cBhvr additive="repl">
                                        <p:cTn id="17" dur="500"/>
                                        <p:tgtEl>
                                          <p:spTgt spid="2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additive="repl">
                                        <p:cTn id="21" dur="500"/>
                                        <p:tgtEl>
                                          <p:spTgt spid="280"/>
                                        </p:tgtEl>
                                      </p:cBhvr>
                                    </p:animEffect>
                                    <p:set>
                                      <p:cBhvr>
                                        <p:cTn id="22" dur="1" fill="hold">
                                          <p:stCondLst>
                                            <p:cond delay="499"/>
                                          </p:stCondLst>
                                        </p:cTn>
                                        <p:tgtEl>
                                          <p:spTgt spid="28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1"/>
                                        </p:tgtEl>
                                        <p:attrNameLst>
                                          <p:attrName>style.visibility</p:attrName>
                                        </p:attrNameLst>
                                      </p:cBhvr>
                                      <p:to>
                                        <p:strVal val="visible"/>
                                      </p:to>
                                    </p:set>
                                    <p:animEffect transition="in" filter="fade">
                                      <p:cBhvr additive="repl">
                                        <p:cTn id="27" dur="500"/>
                                        <p:tgtEl>
                                          <p:spTgt spid="2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additive="repl">
                                        <p:cTn id="31" dur="500"/>
                                        <p:tgtEl>
                                          <p:spTgt spid="281"/>
                                        </p:tgtEl>
                                      </p:cBhvr>
                                    </p:animEffect>
                                    <p:set>
                                      <p:cBhvr>
                                        <p:cTn id="32" dur="1" fill="hold">
                                          <p:stCondLst>
                                            <p:cond delay="499"/>
                                          </p:stCondLst>
                                        </p:cTn>
                                        <p:tgtEl>
                                          <p:spTgt spid="28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PlaceHolder 1"/>
          <p:cNvSpPr>
            <a:spLocks noGrp="1"/>
          </p:cNvSpPr>
          <p:nvPr>
            <p:ph type="title"/>
          </p:nvPr>
        </p:nvSpPr>
        <p:spPr>
          <a:xfrm>
            <a:off x="408600" y="-280440"/>
            <a:ext cx="804888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5400" b="0" strike="noStrike" spc="-1">
                <a:solidFill>
                  <a:schemeClr val="dk1"/>
                </a:solidFill>
                <a:latin typeface="Times New Roman" panose="02020603050405020304"/>
                <a:ea typeface="微軟正黑體" panose="020B0604030504040204" charset="-120"/>
              </a:rPr>
              <a:t>AWBURST</a:t>
            </a:r>
            <a:r>
              <a:rPr lang="zh-TW" sz="5400" b="0" strike="noStrike" spc="-1">
                <a:solidFill>
                  <a:schemeClr val="dk1"/>
                </a:solidFill>
                <a:latin typeface="Times New Roman" panose="02020603050405020304"/>
                <a:ea typeface="微軟正黑體" panose="020B0604030504040204" charset="-120"/>
              </a:rPr>
              <a:t>補充說明</a:t>
            </a:r>
            <a:endParaRPr lang="en-US" sz="5400" b="0" strike="noStrike" spc="-1">
              <a:solidFill>
                <a:srgbClr val="000000"/>
              </a:solidFill>
              <a:latin typeface="Arial" panose="020B0604020202020204"/>
            </a:endParaRPr>
          </a:p>
        </p:txBody>
      </p:sp>
      <p:pic>
        <p:nvPicPr>
          <p:cNvPr id="283" name="圖片 3"/>
          <p:cNvPicPr/>
          <p:nvPr/>
        </p:nvPicPr>
        <p:blipFill>
          <a:blip r:embed="rId1"/>
          <a:stretch>
            <a:fillRect/>
          </a:stretch>
        </p:blipFill>
        <p:spPr>
          <a:xfrm>
            <a:off x="0" y="1338480"/>
            <a:ext cx="4311360" cy="4224600"/>
          </a:xfrm>
          <a:prstGeom prst="rect">
            <a:avLst/>
          </a:prstGeom>
          <a:ln w="0">
            <a:noFill/>
          </a:ln>
        </p:spPr>
      </p:pic>
      <p:pic>
        <p:nvPicPr>
          <p:cNvPr id="284" name="圖片 5"/>
          <p:cNvPicPr/>
          <p:nvPr/>
        </p:nvPicPr>
        <p:blipFill>
          <a:blip r:embed="rId2"/>
          <a:stretch>
            <a:fillRect/>
          </a:stretch>
        </p:blipFill>
        <p:spPr>
          <a:xfrm>
            <a:off x="3832200" y="1322640"/>
            <a:ext cx="4381560" cy="4689000"/>
          </a:xfrm>
          <a:prstGeom prst="rect">
            <a:avLst/>
          </a:prstGeom>
          <a:ln w="0">
            <a:noFill/>
          </a:ln>
        </p:spPr>
      </p:pic>
      <p:pic>
        <p:nvPicPr>
          <p:cNvPr id="285" name="圖片 7"/>
          <p:cNvPicPr/>
          <p:nvPr/>
        </p:nvPicPr>
        <p:blipFill>
          <a:blip r:embed="rId3"/>
          <a:srcRect r="6444"/>
          <a:stretch>
            <a:fillRect/>
          </a:stretch>
        </p:blipFill>
        <p:spPr>
          <a:xfrm>
            <a:off x="8359920" y="1409400"/>
            <a:ext cx="3831480" cy="4515840"/>
          </a:xfrm>
          <a:prstGeom prst="rect">
            <a:avLst/>
          </a:prstGeom>
          <a:ln w="0">
            <a:noFill/>
          </a:ln>
        </p:spPr>
      </p:pic>
      <p:sp>
        <p:nvSpPr>
          <p:cNvPr id="286" name="文字方塊 8"/>
          <p:cNvSpPr/>
          <p:nvPr/>
        </p:nvSpPr>
        <p:spPr>
          <a:xfrm>
            <a:off x="4312080" y="938520"/>
            <a:ext cx="364284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2000" b="1" strike="noStrike" spc="-1">
                <a:solidFill>
                  <a:schemeClr val="dk1"/>
                </a:solidFill>
                <a:latin typeface="Times New Roman" panose="02020603050405020304"/>
                <a:ea typeface="微軟正黑體" panose="020B0604030504040204" charset="-120"/>
              </a:rPr>
              <a:t>寫入地址通道 三種範例補充</a:t>
            </a:r>
            <a:endParaRPr lang="en-US" sz="2000" b="0" strike="noStrike" spc="-1">
              <a:solidFill>
                <a:srgbClr val="000000"/>
              </a:solidFill>
              <a:latin typeface="Arial" panose="020B0604020202020204"/>
            </a:endParaRPr>
          </a:p>
        </p:txBody>
      </p:sp>
      <p:sp>
        <p:nvSpPr>
          <p:cNvPr id="287" name="文字方塊 9"/>
          <p:cNvSpPr/>
          <p:nvPr/>
        </p:nvSpPr>
        <p:spPr>
          <a:xfrm>
            <a:off x="87840" y="6003360"/>
            <a:ext cx="3762720" cy="832680"/>
          </a:xfrm>
          <a:prstGeom prst="rect">
            <a:avLst/>
          </a:prstGeom>
          <a:solidFill>
            <a:schemeClr val="accent6">
              <a:lumMod val="20000"/>
              <a:lumOff val="80000"/>
            </a:schemeClr>
          </a:solidFill>
          <a:ln w="0">
            <a:noFill/>
          </a:ln>
        </p:spPr>
        <p:style>
          <a:lnRef idx="0">
            <a:srgbClr val="FFFFFF"/>
          </a:lnRef>
          <a:fillRef idx="0">
            <a:srgbClr val="FFFFFF"/>
          </a:fillRef>
          <a:effectRef idx="0">
            <a:srgbClr val="FFFFFF"/>
          </a:effectRef>
          <a:fontRef idx="minor"/>
        </p:style>
        <p:txBody>
          <a:bodyPr lIns="90000" tIns="45000" rIns="90000" bIns="45000" anchor="t">
            <a:spAutoFit/>
          </a:bodyPr>
          <a:p>
            <a:pPr marL="215900" indent="-215900" defTabSz="914400">
              <a:lnSpc>
                <a:spcPts val="1950"/>
              </a:lnSpc>
              <a:spcBef>
                <a:spcPts val="600"/>
              </a:spcBef>
              <a:spcAft>
                <a:spcPts val="1200"/>
              </a:spcAft>
              <a:buClr>
                <a:srgbClr val="4D4D4D"/>
              </a:buClr>
              <a:buFont typeface="Arial" panose="020B0604020202020204"/>
              <a:buChar char="•"/>
            </a:pPr>
            <a:r>
              <a:rPr lang="zh-TW" sz="1400" b="0" strike="noStrike" spc="-1">
                <a:solidFill>
                  <a:srgbClr val="4D4D4D"/>
                </a:solidFill>
                <a:latin typeface="Times New Roman" panose="02020603050405020304"/>
                <a:ea typeface="微軟正黑體" panose="020B0604030504040204" charset="-120"/>
              </a:rPr>
              <a:t>主要應用在</a:t>
            </a:r>
            <a:r>
              <a:rPr lang="en-US" sz="1400" b="0" u="sng" strike="noStrike" spc="-1">
                <a:solidFill>
                  <a:srgbClr val="0563C1"/>
                </a:solidFill>
                <a:uFillTx/>
                <a:latin typeface="Times New Roman" panose="02020603050405020304"/>
                <a:ea typeface="微軟正黑體" panose="020B0604030504040204" charset="-120"/>
                <a:hlinkClick r:id="rId4"/>
              </a:rPr>
              <a:t>FIFO</a:t>
            </a:r>
            <a:r>
              <a:rPr lang="zh-TW" sz="1400" b="0" strike="noStrike" spc="-1">
                <a:solidFill>
                  <a:srgbClr val="4D4D4D"/>
                </a:solidFill>
                <a:latin typeface="Times New Roman" panose="02020603050405020304"/>
                <a:ea typeface="微軟正黑體" panose="020B0604030504040204" charset="-120"/>
              </a:rPr>
              <a:t>的傳輸中，因為</a:t>
            </a:r>
            <a:r>
              <a:rPr lang="en-US" sz="1400" b="0" strike="noStrike" spc="-1">
                <a:solidFill>
                  <a:srgbClr val="4D4D4D"/>
                </a:solidFill>
                <a:latin typeface="Times New Roman" panose="02020603050405020304"/>
                <a:ea typeface="微軟正黑體" panose="020B0604030504040204" charset="-120"/>
              </a:rPr>
              <a:t>FIFO</a:t>
            </a:r>
            <a:r>
              <a:rPr lang="zh-TW" sz="1400" b="0" strike="noStrike" spc="-1">
                <a:solidFill>
                  <a:srgbClr val="4D4D4D"/>
                </a:solidFill>
                <a:latin typeface="Times New Roman" panose="02020603050405020304"/>
                <a:ea typeface="微軟正黑體" panose="020B0604030504040204" charset="-120"/>
              </a:rPr>
              <a:t>為先入先出，只需要在同一個位址寫入資料。</a:t>
            </a:r>
            <a:endParaRPr lang="en-US" sz="1400" b="0" strike="noStrike" spc="-1">
              <a:solidFill>
                <a:srgbClr val="000000"/>
              </a:solidFill>
              <a:latin typeface="Arial" panose="020B0604020202020204"/>
            </a:endParaRPr>
          </a:p>
        </p:txBody>
      </p:sp>
      <p:sp>
        <p:nvSpPr>
          <p:cNvPr id="288" name="文字方塊 11"/>
          <p:cNvSpPr/>
          <p:nvPr/>
        </p:nvSpPr>
        <p:spPr>
          <a:xfrm>
            <a:off x="4093560" y="6012360"/>
            <a:ext cx="4003920" cy="585000"/>
          </a:xfrm>
          <a:prstGeom prst="rect">
            <a:avLst/>
          </a:prstGeom>
          <a:solidFill>
            <a:schemeClr val="accent6">
              <a:lumMod val="20000"/>
              <a:lumOff val="80000"/>
            </a:schemeClr>
          </a:solidFill>
          <a:ln w="0">
            <a:noFill/>
          </a:ln>
        </p:spPr>
        <p:style>
          <a:lnRef idx="0">
            <a:srgbClr val="FFFFFF"/>
          </a:lnRef>
          <a:fillRef idx="0">
            <a:srgbClr val="FFFFFF"/>
          </a:fillRef>
          <a:effectRef idx="0">
            <a:srgbClr val="FFFFFF"/>
          </a:effectRef>
          <a:fontRef idx="minor"/>
        </p:style>
        <p:txBody>
          <a:bodyPr lIns="90000" tIns="45000" rIns="90000" bIns="45000" anchor="t">
            <a:spAutoFit/>
          </a:bodyPr>
          <a:p>
            <a:pPr marL="215900" indent="-215900" defTabSz="914400">
              <a:lnSpc>
                <a:spcPts val="1950"/>
              </a:lnSpc>
              <a:spcBef>
                <a:spcPts val="600"/>
              </a:spcBef>
              <a:spcAft>
                <a:spcPts val="1200"/>
              </a:spcAft>
              <a:buClr>
                <a:srgbClr val="4D4D4D"/>
              </a:buClr>
              <a:buFont typeface="Arial" panose="020B0604020202020204"/>
              <a:buChar char="•"/>
            </a:pPr>
            <a:r>
              <a:rPr lang="zh-TW" sz="1400" b="0" strike="noStrike" spc="-1">
                <a:solidFill>
                  <a:srgbClr val="4D4D4D"/>
                </a:solidFill>
                <a:latin typeface="Times New Roman" panose="02020603050405020304"/>
                <a:ea typeface="微軟正黑體" panose="020B0604030504040204" charset="-120"/>
              </a:rPr>
              <a:t>主要應用在記憶體存取中，大部分的資料傳輸都是使用這種方式，可以大大提高效率。</a:t>
            </a:r>
            <a:endParaRPr lang="en-US" sz="1400" b="0" strike="noStrike" spc="-1">
              <a:solidFill>
                <a:srgbClr val="000000"/>
              </a:solidFill>
              <a:latin typeface="Arial" panose="020B0604020202020204"/>
            </a:endParaRPr>
          </a:p>
        </p:txBody>
      </p:sp>
      <p:sp>
        <p:nvSpPr>
          <p:cNvPr id="289" name="文字方塊 12"/>
          <p:cNvSpPr/>
          <p:nvPr/>
        </p:nvSpPr>
        <p:spPr>
          <a:xfrm>
            <a:off x="8214480" y="5974920"/>
            <a:ext cx="3904200" cy="1080360"/>
          </a:xfrm>
          <a:prstGeom prst="rect">
            <a:avLst/>
          </a:prstGeom>
          <a:solidFill>
            <a:schemeClr val="accent6">
              <a:lumMod val="20000"/>
              <a:lumOff val="80000"/>
            </a:schemeClr>
          </a:solidFill>
          <a:ln w="0">
            <a:noFill/>
          </a:ln>
        </p:spPr>
        <p:style>
          <a:lnRef idx="0">
            <a:srgbClr val="FFFFFF"/>
          </a:lnRef>
          <a:fillRef idx="0">
            <a:srgbClr val="FFFFFF"/>
          </a:fillRef>
          <a:effectRef idx="0">
            <a:srgbClr val="FFFFFF"/>
          </a:effectRef>
          <a:fontRef idx="minor"/>
        </p:style>
        <p:txBody>
          <a:bodyPr lIns="90000" tIns="45000" rIns="90000" bIns="45000" anchor="t">
            <a:spAutoFit/>
          </a:bodyPr>
          <a:p>
            <a:pPr marL="215900" indent="-215900" defTabSz="914400">
              <a:lnSpc>
                <a:spcPts val="1950"/>
              </a:lnSpc>
              <a:spcBef>
                <a:spcPts val="600"/>
              </a:spcBef>
              <a:spcAft>
                <a:spcPts val="1200"/>
              </a:spcAft>
              <a:buClr>
                <a:srgbClr val="4D4D4D"/>
              </a:buClr>
              <a:buFont typeface="Arial" panose="020B0604020202020204"/>
              <a:buChar char="•"/>
            </a:pPr>
            <a:r>
              <a:rPr lang="zh-TW" sz="1400" b="0" strike="noStrike" spc="-1">
                <a:solidFill>
                  <a:srgbClr val="4D4D4D"/>
                </a:solidFill>
                <a:latin typeface="Times New Roman" panose="02020603050405020304"/>
                <a:ea typeface="微軟正黑體" panose="020B0604030504040204" charset="-120"/>
              </a:rPr>
              <a:t>主要應用在</a:t>
            </a:r>
            <a:r>
              <a:rPr lang="en-US" sz="1400" b="0" strike="noStrike" spc="-1">
                <a:solidFill>
                  <a:srgbClr val="4D4D4D"/>
                </a:solidFill>
                <a:latin typeface="Times New Roman" panose="02020603050405020304"/>
                <a:ea typeface="微軟正黑體" panose="020B0604030504040204" charset="-120"/>
              </a:rPr>
              <a:t>Cache</a:t>
            </a:r>
            <a:r>
              <a:rPr lang="zh-TW" sz="1400" b="0" strike="noStrike" spc="-1">
                <a:solidFill>
                  <a:srgbClr val="4D4D4D"/>
                </a:solidFill>
                <a:latin typeface="Times New Roman" panose="02020603050405020304"/>
                <a:ea typeface="微軟正黑體" panose="020B0604030504040204" charset="-120"/>
              </a:rPr>
              <a:t>操作中，在一定長度後會回到起始位址，因為</a:t>
            </a:r>
            <a:r>
              <a:rPr lang="en-US" sz="1400" b="0" strike="noStrike" spc="-1">
                <a:solidFill>
                  <a:srgbClr val="4D4D4D"/>
                </a:solidFill>
                <a:latin typeface="Times New Roman" panose="02020603050405020304"/>
                <a:ea typeface="微軟正黑體" panose="020B0604030504040204" charset="-120"/>
              </a:rPr>
              <a:t>cache</a:t>
            </a:r>
            <a:r>
              <a:rPr lang="zh-TW" sz="1400" b="0" strike="noStrike" spc="-1">
                <a:solidFill>
                  <a:srgbClr val="4D4D4D"/>
                </a:solidFill>
                <a:latin typeface="Times New Roman" panose="02020603050405020304"/>
                <a:ea typeface="微軟正黑體" panose="020B0604030504040204" charset="-120"/>
              </a:rPr>
              <a:t>是​​依照</a:t>
            </a:r>
            <a:r>
              <a:rPr lang="en-US" sz="1400" b="0" strike="noStrike" spc="-1">
                <a:solidFill>
                  <a:srgbClr val="4D4D4D"/>
                </a:solidFill>
                <a:latin typeface="Times New Roman" panose="02020603050405020304"/>
                <a:ea typeface="微軟正黑體" panose="020B0604030504040204" charset="-120"/>
              </a:rPr>
              <a:t>cache line</a:t>
            </a:r>
            <a:r>
              <a:rPr lang="zh-TW" sz="1400" b="0" strike="noStrike" spc="-1">
                <a:solidFill>
                  <a:srgbClr val="4D4D4D"/>
                </a:solidFill>
                <a:latin typeface="Times New Roman" panose="02020603050405020304"/>
                <a:ea typeface="微軟正黑體" panose="020B0604030504040204" charset="-120"/>
              </a:rPr>
              <a:t>進行操作，採</a:t>
            </a:r>
            <a:r>
              <a:rPr lang="en-US" sz="1400" b="0" strike="noStrike" spc="-1">
                <a:solidFill>
                  <a:srgbClr val="4D4D4D"/>
                </a:solidFill>
                <a:latin typeface="Times New Roman" panose="02020603050405020304"/>
                <a:ea typeface="微軟正黑體" panose="020B0604030504040204" charset="-120"/>
              </a:rPr>
              <a:t>wrap</a:t>
            </a:r>
            <a:r>
              <a:rPr lang="zh-TW" sz="1400" b="0" strike="noStrike" spc="-1">
                <a:solidFill>
                  <a:srgbClr val="4D4D4D"/>
                </a:solidFill>
                <a:latin typeface="Times New Roman" panose="02020603050405020304"/>
                <a:ea typeface="微軟正黑體" panose="020B0604030504040204" charset="-120"/>
              </a:rPr>
              <a:t>傳輸可以從記憶體取回整個</a:t>
            </a:r>
            <a:r>
              <a:rPr lang="en-US" sz="1400" b="0" strike="noStrike" spc="-1">
                <a:solidFill>
                  <a:srgbClr val="4D4D4D"/>
                </a:solidFill>
                <a:latin typeface="Times New Roman" panose="02020603050405020304"/>
                <a:ea typeface="微軟正黑體" panose="020B0604030504040204" charset="-120"/>
              </a:rPr>
              <a:t>cache line</a:t>
            </a:r>
            <a:r>
              <a:rPr lang="zh-TW" sz="1400" b="0" strike="noStrike" spc="-1">
                <a:solidFill>
                  <a:srgbClr val="4D4D4D"/>
                </a:solidFill>
                <a:latin typeface="Times New Roman" panose="02020603050405020304"/>
                <a:ea typeface="微軟正黑體" panose="020B0604030504040204" charset="-120"/>
              </a:rPr>
              <a:t>。</a:t>
            </a:r>
            <a:endParaRPr lang="en-US" sz="1400" b="0" strike="noStrike" spc="-1">
              <a:solidFill>
                <a:srgbClr val="000000"/>
              </a:solidFill>
              <a:latin typeface="Arial" panose="020B0604020202020204"/>
            </a:endParaRPr>
          </a:p>
        </p:txBody>
      </p:sp>
      <p:pic>
        <p:nvPicPr>
          <p:cNvPr id="290" name="圖片 1"/>
          <p:cNvPicPr/>
          <p:nvPr/>
        </p:nvPicPr>
        <p:blipFill>
          <a:blip r:embed="rId5"/>
          <a:stretch>
            <a:fillRect/>
          </a:stretch>
        </p:blipFill>
        <p:spPr>
          <a:xfrm>
            <a:off x="8359920" y="-3960"/>
            <a:ext cx="2468160" cy="141228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408600" y="-280440"/>
            <a:ext cx="818892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5400" b="0" strike="noStrike" spc="-1">
                <a:solidFill>
                  <a:schemeClr val="dk1"/>
                </a:solidFill>
                <a:latin typeface="Times New Roman" panose="02020603050405020304"/>
                <a:ea typeface="微軟正黑體" panose="020B0604030504040204" charset="-120"/>
              </a:rPr>
              <a:t>AWBURST</a:t>
            </a:r>
            <a:r>
              <a:rPr lang="zh-TW" sz="5400" b="0" strike="noStrike" spc="-1">
                <a:solidFill>
                  <a:schemeClr val="dk1"/>
                </a:solidFill>
                <a:latin typeface="Times New Roman" panose="02020603050405020304"/>
                <a:ea typeface="微軟正黑體" panose="020B0604030504040204" charset="-120"/>
              </a:rPr>
              <a:t>補充說明</a:t>
            </a:r>
            <a:endParaRPr lang="en-US" sz="5400" b="0" strike="noStrike" spc="-1">
              <a:solidFill>
                <a:srgbClr val="000000"/>
              </a:solidFill>
              <a:latin typeface="Arial" panose="020B0604020202020204"/>
            </a:endParaRPr>
          </a:p>
        </p:txBody>
      </p:sp>
      <p:sp>
        <p:nvSpPr>
          <p:cNvPr id="292" name="文字方塊 8"/>
          <p:cNvSpPr/>
          <p:nvPr/>
        </p:nvSpPr>
        <p:spPr>
          <a:xfrm>
            <a:off x="198720" y="956880"/>
            <a:ext cx="438336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2000" b="1" strike="noStrike" spc="-1">
                <a:solidFill>
                  <a:schemeClr val="dk1"/>
                </a:solidFill>
                <a:latin typeface="Times New Roman" panose="02020603050405020304"/>
                <a:ea typeface="微軟正黑體" panose="020B0604030504040204" charset="-120"/>
              </a:rPr>
              <a:t>寫入地址通道 </a:t>
            </a:r>
            <a:r>
              <a:rPr lang="en-US" sz="2000" b="1" strike="noStrike" spc="-1">
                <a:solidFill>
                  <a:schemeClr val="dk1"/>
                </a:solidFill>
                <a:latin typeface="Times New Roman" panose="02020603050405020304"/>
                <a:ea typeface="微軟正黑體" panose="020B0604030504040204" charset="-120"/>
              </a:rPr>
              <a:t>AWBURST=2 (WRAP)</a:t>
            </a:r>
            <a:endParaRPr lang="en-US" sz="2000" b="0" strike="noStrike" spc="-1">
              <a:solidFill>
                <a:srgbClr val="000000"/>
              </a:solidFill>
              <a:latin typeface="Arial" panose="020B0604020202020204"/>
            </a:endParaRPr>
          </a:p>
        </p:txBody>
      </p:sp>
      <p:sp>
        <p:nvSpPr>
          <p:cNvPr id="293" name="文字方塊 3"/>
          <p:cNvSpPr/>
          <p:nvPr/>
        </p:nvSpPr>
        <p:spPr>
          <a:xfrm>
            <a:off x="198720" y="2060280"/>
            <a:ext cx="8007120" cy="46623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marL="215900" indent="-215900" defTabSz="914400">
              <a:lnSpc>
                <a:spcPct val="100000"/>
              </a:lnSpc>
              <a:spcBef>
                <a:spcPts val="600"/>
              </a:spcBef>
              <a:spcAft>
                <a:spcPts val="1800"/>
              </a:spcAft>
              <a:buClr>
                <a:srgbClr val="000000"/>
              </a:buClr>
              <a:buFont typeface="Arial" panose="020B0604020202020204"/>
              <a:buChar char="•"/>
            </a:pPr>
            <a:r>
              <a:rPr lang="en-US" sz="1800" b="0" strike="noStrike" spc="-1">
                <a:solidFill>
                  <a:schemeClr val="dk1"/>
                </a:solidFill>
                <a:latin typeface="Times New Roman" panose="02020603050405020304"/>
                <a:ea typeface="微軟正黑體" panose="020B0604030504040204" charset="-120"/>
              </a:rPr>
              <a:t>Start_Address = </a:t>
            </a:r>
            <a:r>
              <a:rPr lang="en-US" sz="1800" b="1" strike="noStrike" spc="-1">
                <a:solidFill>
                  <a:schemeClr val="dk1"/>
                </a:solidFill>
                <a:latin typeface="Times New Roman" panose="02020603050405020304"/>
                <a:ea typeface="微軟正黑體" panose="020B0604030504040204" charset="-120"/>
              </a:rPr>
              <a:t>AxADDR</a:t>
            </a:r>
            <a:r>
              <a:rPr lang="en-US" sz="1800" b="0" strike="noStrike" spc="-1">
                <a:solidFill>
                  <a:schemeClr val="dk1"/>
                </a:solidFill>
                <a:latin typeface="Times New Roman" panose="02020603050405020304"/>
                <a:ea typeface="微軟正黑體" panose="020B0604030504040204" charset="-120"/>
              </a:rPr>
              <a:t> = 0x0136</a:t>
            </a:r>
            <a:endParaRPr lang="en-US" sz="1800" b="0" strike="noStrike" spc="-1">
              <a:solidFill>
                <a:srgbClr val="000000"/>
              </a:solidFill>
              <a:latin typeface="Arial" panose="020B0604020202020204"/>
            </a:endParaRPr>
          </a:p>
          <a:p>
            <a:pPr marL="215900" indent="-215900" defTabSz="914400">
              <a:lnSpc>
                <a:spcPct val="100000"/>
              </a:lnSpc>
              <a:spcBef>
                <a:spcPts val="600"/>
              </a:spcBef>
              <a:spcAft>
                <a:spcPts val="1800"/>
              </a:spcAft>
              <a:buClr>
                <a:srgbClr val="000000"/>
              </a:buClr>
              <a:buFont typeface="Arial" panose="020B0604020202020204"/>
              <a:buChar char="•"/>
            </a:pPr>
            <a:r>
              <a:rPr lang="en-US" sz="1800" b="0" strike="noStrike" spc="-1">
                <a:solidFill>
                  <a:schemeClr val="dk1"/>
                </a:solidFill>
                <a:latin typeface="Times New Roman" panose="02020603050405020304"/>
                <a:ea typeface="微軟正黑體" panose="020B0604030504040204" charset="-120"/>
              </a:rPr>
              <a:t>Number_Bytes = 2 ^ </a:t>
            </a:r>
            <a:r>
              <a:rPr lang="en-US" sz="1800" b="1" strike="noStrike" spc="-1">
                <a:solidFill>
                  <a:schemeClr val="dk1"/>
                </a:solidFill>
                <a:latin typeface="Times New Roman" panose="02020603050405020304"/>
                <a:ea typeface="微軟正黑體" panose="020B0604030504040204" charset="-120"/>
              </a:rPr>
              <a:t>AxSIZE</a:t>
            </a:r>
            <a:r>
              <a:rPr lang="en-US" sz="1800" b="0" strike="noStrike" spc="-1">
                <a:solidFill>
                  <a:schemeClr val="dk1"/>
                </a:solidFill>
                <a:latin typeface="Times New Roman" panose="02020603050405020304"/>
                <a:ea typeface="微軟正黑體" panose="020B0604030504040204" charset="-120"/>
              </a:rPr>
              <a:t> = 8</a:t>
            </a:r>
            <a:endParaRPr lang="en-US" sz="1800" b="0" strike="noStrike" spc="-1">
              <a:solidFill>
                <a:srgbClr val="000000"/>
              </a:solidFill>
              <a:latin typeface="Arial" panose="020B0604020202020204"/>
            </a:endParaRPr>
          </a:p>
          <a:p>
            <a:pPr marL="215900" indent="-215900" defTabSz="914400">
              <a:lnSpc>
                <a:spcPct val="100000"/>
              </a:lnSpc>
              <a:spcBef>
                <a:spcPts val="600"/>
              </a:spcBef>
              <a:spcAft>
                <a:spcPts val="1800"/>
              </a:spcAft>
              <a:buClr>
                <a:srgbClr val="000000"/>
              </a:buClr>
              <a:buFont typeface="Arial" panose="020B0604020202020204"/>
              <a:buChar char="•"/>
            </a:pPr>
            <a:r>
              <a:rPr lang="en-US" sz="1800" b="0" strike="noStrike" spc="-1">
                <a:solidFill>
                  <a:schemeClr val="dk1"/>
                </a:solidFill>
                <a:latin typeface="Times New Roman" panose="02020603050405020304"/>
                <a:ea typeface="微軟正黑體" panose="020B0604030504040204" charset="-120"/>
              </a:rPr>
              <a:t>Burst_Length = </a:t>
            </a:r>
            <a:r>
              <a:rPr lang="en-US" sz="1800" b="1" strike="noStrike" spc="-1">
                <a:solidFill>
                  <a:schemeClr val="dk1"/>
                </a:solidFill>
                <a:latin typeface="Times New Roman" panose="02020603050405020304"/>
                <a:ea typeface="微軟正黑體" panose="020B0604030504040204" charset="-120"/>
              </a:rPr>
              <a:t>AxLEN</a:t>
            </a:r>
            <a:r>
              <a:rPr lang="en-US" sz="1800" b="0" strike="noStrike" spc="-1">
                <a:solidFill>
                  <a:schemeClr val="dk1"/>
                </a:solidFill>
                <a:latin typeface="Times New Roman" panose="02020603050405020304"/>
                <a:ea typeface="微軟正黑體" panose="020B0604030504040204" charset="-120"/>
              </a:rPr>
              <a:t> +1 = 16</a:t>
            </a:r>
            <a:endParaRPr lang="en-US" sz="1800" b="0" strike="noStrike" spc="-1">
              <a:solidFill>
                <a:srgbClr val="000000"/>
              </a:solidFill>
              <a:latin typeface="Arial" panose="020B0604020202020204"/>
            </a:endParaRPr>
          </a:p>
          <a:p>
            <a:pPr defTabSz="914400">
              <a:lnSpc>
                <a:spcPct val="100000"/>
              </a:lnSpc>
              <a:spcBef>
                <a:spcPts val="600"/>
              </a:spcBef>
              <a:spcAft>
                <a:spcPts val="1800"/>
              </a:spcAft>
            </a:pPr>
            <a:endParaRPr lang="en-US" sz="1800" b="0" strike="noStrike" spc="-1">
              <a:solidFill>
                <a:srgbClr val="000000"/>
              </a:solidFill>
              <a:latin typeface="Arial" panose="020B0604020202020204"/>
            </a:endParaRPr>
          </a:p>
          <a:p>
            <a:pPr marL="215900" indent="-215900" defTabSz="914400">
              <a:lnSpc>
                <a:spcPct val="100000"/>
              </a:lnSpc>
              <a:spcBef>
                <a:spcPts val="600"/>
              </a:spcBef>
              <a:spcAft>
                <a:spcPts val="1800"/>
              </a:spcAft>
              <a:buClr>
                <a:srgbClr val="000000"/>
              </a:buClr>
              <a:buFont typeface="Arial" panose="020B0604020202020204"/>
              <a:buChar char="•"/>
            </a:pPr>
            <a:r>
              <a:rPr lang="en-US" sz="1800" b="0" strike="noStrike" spc="-1">
                <a:solidFill>
                  <a:schemeClr val="dk1"/>
                </a:solidFill>
                <a:latin typeface="Times New Roman" panose="02020603050405020304"/>
                <a:ea typeface="微軟正黑體" panose="020B0604030504040204" charset="-120"/>
              </a:rPr>
              <a:t>WRAP_BYTES = Number_Bytes * Burst_Length = 128</a:t>
            </a:r>
            <a:endParaRPr lang="en-US" sz="1800" b="0" strike="noStrike" spc="-1">
              <a:solidFill>
                <a:srgbClr val="000000"/>
              </a:solidFill>
              <a:latin typeface="Arial" panose="020B0604020202020204"/>
            </a:endParaRPr>
          </a:p>
          <a:p>
            <a:pPr marL="215900" indent="-215900" defTabSz="914400">
              <a:lnSpc>
                <a:spcPct val="100000"/>
              </a:lnSpc>
              <a:spcBef>
                <a:spcPts val="600"/>
              </a:spcBef>
              <a:spcAft>
                <a:spcPts val="1800"/>
              </a:spcAft>
              <a:buClr>
                <a:srgbClr val="000000"/>
              </a:buClr>
              <a:buFont typeface="Arial" panose="020B0604020202020204"/>
              <a:buChar char="•"/>
            </a:pPr>
            <a:r>
              <a:rPr lang="en-US" sz="1800" b="0" strike="noStrike" spc="-1">
                <a:solidFill>
                  <a:schemeClr val="dk1"/>
                </a:solidFill>
                <a:latin typeface="Times New Roman" panose="02020603050405020304"/>
                <a:ea typeface="微軟正黑體" panose="020B0604030504040204" charset="-120"/>
              </a:rPr>
              <a:t>Lower_Wrap_Boundary = (INT(Start_Address/WRAP_BYTES) * WRAP_BYTES) </a:t>
            </a:r>
            <a:br>
              <a:rPr sz="1800"/>
            </a:br>
            <a:r>
              <a:rPr lang="en-US" sz="1800" b="0" strike="noStrike" spc="-1">
                <a:solidFill>
                  <a:schemeClr val="dk1"/>
                </a:solidFill>
                <a:latin typeface="Times New Roman" panose="02020603050405020304"/>
                <a:ea typeface="微軟正黑體" panose="020B0604030504040204" charset="-120"/>
              </a:rPr>
              <a:t>= 10’d256 = 10’h100</a:t>
            </a:r>
            <a:endParaRPr lang="en-US" sz="1800" b="0" strike="noStrike" spc="-1">
              <a:solidFill>
                <a:srgbClr val="000000"/>
              </a:solidFill>
              <a:latin typeface="Arial" panose="020B0604020202020204"/>
            </a:endParaRPr>
          </a:p>
          <a:p>
            <a:pPr marL="215900" indent="-215900" defTabSz="914400">
              <a:lnSpc>
                <a:spcPct val="100000"/>
              </a:lnSpc>
              <a:spcBef>
                <a:spcPts val="600"/>
              </a:spcBef>
              <a:spcAft>
                <a:spcPts val="1800"/>
              </a:spcAft>
              <a:buClr>
                <a:srgbClr val="000000"/>
              </a:buClr>
              <a:buFont typeface="Arial" panose="020B0604020202020204"/>
              <a:buChar char="•"/>
            </a:pPr>
            <a:r>
              <a:rPr lang="en-US" sz="1800" b="0" strike="noStrike" spc="-1">
                <a:solidFill>
                  <a:schemeClr val="dk1"/>
                </a:solidFill>
                <a:latin typeface="Times New Roman" panose="02020603050405020304"/>
                <a:ea typeface="微軟正黑體" panose="020B0604030504040204" charset="-120"/>
              </a:rPr>
              <a:t>Upper_Wrap_Boundary = Lower_Wrap_Boundary + WRAP_BYTES  </a:t>
            </a:r>
            <a:br>
              <a:rPr sz="1800"/>
            </a:br>
            <a:r>
              <a:rPr lang="en-US" sz="1800" b="0" strike="noStrike" spc="-1">
                <a:solidFill>
                  <a:schemeClr val="dk1"/>
                </a:solidFill>
                <a:latin typeface="Times New Roman" panose="02020603050405020304"/>
                <a:ea typeface="微軟正黑體" panose="020B0604030504040204" charset="-120"/>
              </a:rPr>
              <a:t>=10’d384 = 10’h180</a:t>
            </a:r>
            <a:endParaRPr lang="en-US" sz="1800" b="0" strike="noStrike" spc="-1">
              <a:solidFill>
                <a:srgbClr val="000000"/>
              </a:solidFill>
              <a:latin typeface="Arial" panose="020B0604020202020204"/>
            </a:endParaRPr>
          </a:p>
        </p:txBody>
      </p:sp>
      <p:graphicFrame>
        <p:nvGraphicFramePr>
          <p:cNvPr id="294" name="表格 5"/>
          <p:cNvGraphicFramePr/>
          <p:nvPr/>
        </p:nvGraphicFramePr>
        <p:xfrm>
          <a:off x="8452080" y="1049400"/>
          <a:ext cx="1259640" cy="5191200"/>
        </p:xfrm>
        <a:graphic>
          <a:graphicData uri="http://schemas.openxmlformats.org/drawingml/2006/table">
            <a:tbl>
              <a:tblPr/>
              <a:tblGrid>
                <a:gridCol w="1259640"/>
              </a:tblGrid>
              <a:tr h="370800">
                <a:tc>
                  <a:txBody>
                    <a:bodyPr>
                      <a:spAutoFit/>
                    </a:bodyPr>
                    <a:p>
                      <a:pPr defTabSz="914400">
                        <a:lnSpc>
                          <a:spcPct val="100000"/>
                        </a:lnSpc>
                      </a:pPr>
                      <a:r>
                        <a:rPr lang="en-US" sz="1800" b="1" strike="noStrike" spc="-1">
                          <a:solidFill>
                            <a:srgbClr val="000000"/>
                          </a:solidFill>
                          <a:latin typeface="Univers"/>
                        </a:rPr>
                        <a:t>0x100</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4">
                        <a:lumMod val="60000"/>
                        <a:lumOff val="40000"/>
                      </a:schemeClr>
                    </a:solidFill>
                  </a:tcPr>
                </a:tc>
              </a:tr>
              <a:tr h="370800">
                <a:tc>
                  <a:txBody>
                    <a:bodyPr>
                      <a:spAutoFit/>
                    </a:bodyPr>
                    <a:p>
                      <a:pPr defTabSz="914400">
                        <a:lnSpc>
                          <a:spcPct val="100000"/>
                        </a:lnSpc>
                      </a:pPr>
                      <a:r>
                        <a:rPr lang="en-US" sz="1800" b="0" strike="noStrike" spc="-1">
                          <a:solidFill>
                            <a:schemeClr val="dk1"/>
                          </a:solidFill>
                          <a:latin typeface="Univers"/>
                        </a:rPr>
                        <a:t>0x108</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spAutoFit/>
                    </a:bodyPr>
                    <a:p>
                      <a:pPr defTabSz="914400">
                        <a:lnSpc>
                          <a:spcPct val="100000"/>
                        </a:lnSpc>
                        <a:tabLst>
                          <a:tab pos="0" algn="l"/>
                        </a:tabLst>
                      </a:pPr>
                      <a:r>
                        <a:rPr lang="en-US" sz="1800" b="0" strike="noStrike" spc="-1">
                          <a:solidFill>
                            <a:schemeClr val="dk1"/>
                          </a:solidFill>
                          <a:latin typeface="Univers"/>
                        </a:rPr>
                        <a:t>0x112</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spAutoFit/>
                    </a:bodyPr>
                    <a:p>
                      <a:pPr defTabSz="914400">
                        <a:lnSpc>
                          <a:spcPct val="100000"/>
                        </a:lnSpc>
                        <a:tabLst>
                          <a:tab pos="0" algn="l"/>
                        </a:tabLst>
                      </a:pPr>
                      <a:r>
                        <a:rPr lang="en-US" sz="1800" b="0" strike="noStrike" spc="-1">
                          <a:solidFill>
                            <a:schemeClr val="dk1"/>
                          </a:solidFill>
                          <a:latin typeface="Univers"/>
                        </a:rPr>
                        <a:t>0x120</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spAutoFit/>
                    </a:bodyPr>
                    <a:p>
                      <a:pPr defTabSz="914400">
                        <a:lnSpc>
                          <a:spcPct val="100000"/>
                        </a:lnSpc>
                        <a:tabLst>
                          <a:tab pos="0" algn="l"/>
                        </a:tabLst>
                      </a:pPr>
                      <a:r>
                        <a:rPr lang="en-US" sz="1800" b="0" strike="noStrike" spc="-1">
                          <a:solidFill>
                            <a:schemeClr val="dk1"/>
                          </a:solidFill>
                          <a:latin typeface="Univers"/>
                        </a:rPr>
                        <a:t>0x128</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spAutoFit/>
                    </a:bodyPr>
                    <a:p>
                      <a:pPr defTabSz="914400">
                        <a:lnSpc>
                          <a:spcPct val="100000"/>
                        </a:lnSpc>
                        <a:tabLst>
                          <a:tab pos="0" algn="l"/>
                        </a:tabLst>
                      </a:pPr>
                      <a:r>
                        <a:rPr lang="en-US" sz="1800" b="0" strike="noStrike" spc="-1">
                          <a:solidFill>
                            <a:schemeClr val="dk1"/>
                          </a:solidFill>
                          <a:latin typeface="Univers"/>
                        </a:rPr>
                        <a:t>0x136</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spAutoFit/>
                    </a:bodyPr>
                    <a:p>
                      <a:pPr defTabSz="914400">
                        <a:lnSpc>
                          <a:spcPct val="100000"/>
                        </a:lnSpc>
                        <a:tabLst>
                          <a:tab pos="0" algn="l"/>
                        </a:tabLst>
                      </a:pPr>
                      <a:r>
                        <a:rPr lang="en-US" sz="1800" b="0" strike="noStrike" spc="-1">
                          <a:solidFill>
                            <a:schemeClr val="dk1"/>
                          </a:solidFill>
                          <a:latin typeface="Univers"/>
                        </a:rPr>
                        <a:t>0x144</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spAutoFit/>
                    </a:bodyPr>
                    <a:p>
                      <a:pPr defTabSz="914400">
                        <a:lnSpc>
                          <a:spcPct val="100000"/>
                        </a:lnSpc>
                        <a:tabLst>
                          <a:tab pos="0" algn="l"/>
                        </a:tabLst>
                      </a:pPr>
                      <a:r>
                        <a:rPr lang="en-US" sz="1800" b="0" strike="noStrike" spc="-1">
                          <a:solidFill>
                            <a:schemeClr val="dk1"/>
                          </a:solidFill>
                          <a:latin typeface="Univers"/>
                        </a:rPr>
                        <a:t>0x152</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spAutoFit/>
                    </a:bodyPr>
                    <a:p>
                      <a:pPr defTabSz="914400">
                        <a:lnSpc>
                          <a:spcPct val="100000"/>
                        </a:lnSpc>
                        <a:tabLst>
                          <a:tab pos="0" algn="l"/>
                        </a:tabLst>
                      </a:pPr>
                      <a:r>
                        <a:rPr lang="en-US" sz="1800" b="0" strike="noStrike" spc="-1">
                          <a:solidFill>
                            <a:schemeClr val="dk1"/>
                          </a:solidFill>
                          <a:latin typeface="Univers"/>
                        </a:rPr>
                        <a:t>0x160</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spAutoFit/>
                    </a:bodyPr>
                    <a:p>
                      <a:pPr defTabSz="914400">
                        <a:lnSpc>
                          <a:spcPct val="100000"/>
                        </a:lnSpc>
                        <a:tabLst>
                          <a:tab pos="0" algn="l"/>
                        </a:tabLst>
                      </a:pPr>
                      <a:r>
                        <a:rPr lang="en-US" sz="1800" b="0" strike="noStrike" spc="-1">
                          <a:solidFill>
                            <a:schemeClr val="dk1"/>
                          </a:solidFill>
                          <a:latin typeface="Univers"/>
                        </a:rPr>
                        <a:t>0x168</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spAutoFit/>
                    </a:bodyPr>
                    <a:p>
                      <a:pPr defTabSz="914400">
                        <a:lnSpc>
                          <a:spcPct val="100000"/>
                        </a:lnSpc>
                        <a:tabLst>
                          <a:tab pos="0" algn="l"/>
                        </a:tabLst>
                      </a:pPr>
                      <a:r>
                        <a:rPr lang="en-US" sz="1800" b="0" strike="noStrike" spc="-1">
                          <a:solidFill>
                            <a:schemeClr val="dk1"/>
                          </a:solidFill>
                          <a:latin typeface="Univers"/>
                        </a:rPr>
                        <a:t>0x176</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spAutoFit/>
                    </a:bodyPr>
                    <a:p>
                      <a:pPr defTabSz="914400">
                        <a:lnSpc>
                          <a:spcPct val="100000"/>
                        </a:lnSpc>
                        <a:tabLst>
                          <a:tab pos="0" algn="l"/>
                        </a:tabLst>
                      </a:pPr>
                      <a:r>
                        <a:rPr lang="en-US" sz="1800" b="0" strike="noStrike" spc="-1">
                          <a:solidFill>
                            <a:schemeClr val="dk1"/>
                          </a:solidFill>
                          <a:latin typeface="Univers"/>
                        </a:rPr>
                        <a:t>0x184</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spAutoFit/>
                    </a:bodyPr>
                    <a:p>
                      <a:pPr defTabSz="914400">
                        <a:lnSpc>
                          <a:spcPct val="100000"/>
                        </a:lnSpc>
                        <a:tabLst>
                          <a:tab pos="0" algn="l"/>
                        </a:tabLst>
                      </a:pPr>
                      <a:r>
                        <a:rPr lang="en-US" sz="1800" b="0" strike="noStrike" spc="-1">
                          <a:solidFill>
                            <a:schemeClr val="dk1"/>
                          </a:solidFill>
                          <a:latin typeface="Univers"/>
                        </a:rPr>
                        <a:t>0x192</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r h="370800">
                <a:tc>
                  <a:txBody>
                    <a:bodyPr>
                      <a:spAutoFit/>
                    </a:bodyPr>
                    <a:p>
                      <a:pPr defTabSz="914400">
                        <a:lnSpc>
                          <a:spcPct val="100000"/>
                        </a:lnSpc>
                        <a:tabLst>
                          <a:tab pos="0" algn="l"/>
                        </a:tabLst>
                      </a:pPr>
                      <a:r>
                        <a:rPr lang="en-US" sz="1800" b="1" strike="noStrike" spc="-1">
                          <a:solidFill>
                            <a:schemeClr val="dk1"/>
                          </a:solidFill>
                          <a:latin typeface="Univers"/>
                        </a:rPr>
                        <a:t>0x180</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60000"/>
                        <a:lumOff val="40000"/>
                      </a:schemeClr>
                    </a:solidFill>
                  </a:tcPr>
                </a:tc>
              </a:tr>
            </a:tbl>
          </a:graphicData>
        </a:graphic>
      </p:graphicFrame>
      <p:sp>
        <p:nvSpPr>
          <p:cNvPr id="295" name="文字方塊 7"/>
          <p:cNvSpPr/>
          <p:nvPr/>
        </p:nvSpPr>
        <p:spPr>
          <a:xfrm>
            <a:off x="9948600" y="864720"/>
            <a:ext cx="202788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0" strike="noStrike" spc="-1">
                <a:solidFill>
                  <a:schemeClr val="dk1"/>
                </a:solidFill>
                <a:latin typeface="Times New Roman" panose="02020603050405020304"/>
                <a:ea typeface="微軟正黑體" panose="020B0604030504040204" charset="-120"/>
              </a:rPr>
              <a:t>Lower_Boundary </a:t>
            </a:r>
            <a:endParaRPr lang="en-US" sz="1800" b="0" strike="noStrike" spc="-1">
              <a:solidFill>
                <a:srgbClr val="000000"/>
              </a:solidFill>
              <a:latin typeface="Arial" panose="020B0604020202020204"/>
            </a:endParaRPr>
          </a:p>
        </p:txBody>
      </p:sp>
      <p:sp>
        <p:nvSpPr>
          <p:cNvPr id="296" name="文字方塊 10"/>
          <p:cNvSpPr/>
          <p:nvPr/>
        </p:nvSpPr>
        <p:spPr>
          <a:xfrm>
            <a:off x="9948600" y="5649120"/>
            <a:ext cx="202788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0" strike="noStrike" spc="-1">
                <a:solidFill>
                  <a:schemeClr val="dk1"/>
                </a:solidFill>
                <a:latin typeface="Times New Roman" panose="02020603050405020304"/>
                <a:ea typeface="微軟正黑體" panose="020B0604030504040204" charset="-120"/>
              </a:rPr>
              <a:t>Upper_Boundary </a:t>
            </a:r>
            <a:endParaRPr lang="en-US" sz="1800" b="0" strike="noStrike" spc="-1">
              <a:solidFill>
                <a:srgbClr val="000000"/>
              </a:solidFill>
              <a:latin typeface="Arial" panose="020B0604020202020204"/>
            </a:endParaRPr>
          </a:p>
        </p:txBody>
      </p:sp>
      <p:sp>
        <p:nvSpPr>
          <p:cNvPr id="297" name="文字方塊 12"/>
          <p:cNvSpPr/>
          <p:nvPr/>
        </p:nvSpPr>
        <p:spPr>
          <a:xfrm>
            <a:off x="9957240" y="2759400"/>
            <a:ext cx="166212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0" strike="noStrike" spc="-1">
                <a:solidFill>
                  <a:schemeClr val="dk1"/>
                </a:solidFill>
                <a:latin typeface="Times New Roman" panose="02020603050405020304"/>
                <a:ea typeface="微軟正黑體" panose="020B0604030504040204" charset="-120"/>
              </a:rPr>
              <a:t>Start_Address </a:t>
            </a:r>
            <a:endParaRPr lang="en-US" sz="1800" b="0" strike="noStrike" spc="-1">
              <a:solidFill>
                <a:srgbClr val="000000"/>
              </a:solidFill>
              <a:latin typeface="Arial" panose="020B0604020202020204"/>
            </a:endParaRPr>
          </a:p>
        </p:txBody>
      </p:sp>
      <p:sp>
        <p:nvSpPr>
          <p:cNvPr id="298" name="箭號: 向右 13"/>
          <p:cNvSpPr/>
          <p:nvPr/>
        </p:nvSpPr>
        <p:spPr>
          <a:xfrm>
            <a:off x="9707040" y="1023480"/>
            <a:ext cx="249480" cy="1476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29160" rIns="90000" bIns="29160" anchor="ctr">
            <a:noAutofit/>
          </a:bodyPr>
          <a:p>
            <a:pPr algn="ctr" defTabSz="914400">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
        <p:nvSpPr>
          <p:cNvPr id="299" name="箭號: 向右 14"/>
          <p:cNvSpPr/>
          <p:nvPr/>
        </p:nvSpPr>
        <p:spPr>
          <a:xfrm>
            <a:off x="9711720" y="2869920"/>
            <a:ext cx="249480" cy="1476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29160" rIns="90000" bIns="29160" anchor="ctr">
            <a:noAutofit/>
          </a:bodyPr>
          <a:p>
            <a:pPr algn="ctr" defTabSz="914400">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
        <p:nvSpPr>
          <p:cNvPr id="300" name="箭號: 向右 15"/>
          <p:cNvSpPr/>
          <p:nvPr/>
        </p:nvSpPr>
        <p:spPr>
          <a:xfrm>
            <a:off x="9711720" y="5833800"/>
            <a:ext cx="249480" cy="1476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29160" rIns="90000" bIns="29160" anchor="ctr">
            <a:noAutofit/>
          </a:bodyPr>
          <a:p>
            <a:pPr algn="ctr" defTabSz="914400">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408600" y="-280440"/>
            <a:ext cx="818892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5400" b="0" strike="noStrike" spc="-1">
                <a:solidFill>
                  <a:schemeClr val="dk1"/>
                </a:solidFill>
                <a:latin typeface="Times New Roman" panose="02020603050405020304"/>
                <a:ea typeface="微軟正黑體" panose="020B0604030504040204" charset="-120"/>
              </a:rPr>
              <a:t>AWREGION</a:t>
            </a:r>
            <a:r>
              <a:rPr lang="zh-TW" sz="5400" b="0" strike="noStrike" spc="-1">
                <a:solidFill>
                  <a:schemeClr val="dk1"/>
                </a:solidFill>
                <a:latin typeface="Times New Roman" panose="02020603050405020304"/>
                <a:ea typeface="微軟正黑體" panose="020B0604030504040204" charset="-120"/>
              </a:rPr>
              <a:t>補充說明</a:t>
            </a:r>
            <a:endParaRPr lang="en-US" sz="5400" b="0" strike="noStrike" spc="-1">
              <a:solidFill>
                <a:srgbClr val="000000"/>
              </a:solidFill>
              <a:latin typeface="Arial" panose="020B0604020202020204"/>
            </a:endParaRPr>
          </a:p>
        </p:txBody>
      </p:sp>
      <p:sp>
        <p:nvSpPr>
          <p:cNvPr id="302" name="文字方塊 4"/>
          <p:cNvSpPr/>
          <p:nvPr/>
        </p:nvSpPr>
        <p:spPr>
          <a:xfrm>
            <a:off x="483840" y="1107360"/>
            <a:ext cx="10844640" cy="20386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1" strike="noStrike" spc="-1">
                <a:solidFill>
                  <a:srgbClr val="191B1F"/>
                </a:solidFill>
                <a:latin typeface="Times New Roman" panose="02020603050405020304"/>
                <a:ea typeface="微軟正黑體" panose="020B0604030504040204" charset="-120"/>
              </a:rPr>
              <a:t>AxRegion</a:t>
            </a:r>
            <a:r>
              <a:rPr lang="zh-TW" sz="1800" b="1" strike="noStrike" spc="-1">
                <a:solidFill>
                  <a:srgbClr val="191B1F"/>
                </a:solidFill>
                <a:latin typeface="Times New Roman" panose="02020603050405020304"/>
                <a:ea typeface="微軟正黑體" panose="020B0604030504040204" charset="-120"/>
              </a:rPr>
              <a:t>訊號，該訊號為</a:t>
            </a:r>
            <a:r>
              <a:rPr lang="en-US" sz="1800" b="1" strike="noStrike" spc="-1">
                <a:solidFill>
                  <a:srgbClr val="191B1F"/>
                </a:solidFill>
                <a:latin typeface="Times New Roman" panose="02020603050405020304"/>
                <a:ea typeface="微軟正黑體" panose="020B0604030504040204" charset="-120"/>
              </a:rPr>
              <a:t>4bit</a:t>
            </a:r>
            <a:r>
              <a:rPr lang="zh-TW" sz="1800" b="0" strike="noStrike" spc="-1">
                <a:solidFill>
                  <a:srgbClr val="191B1F"/>
                </a:solidFill>
                <a:latin typeface="Times New Roman" panose="02020603050405020304"/>
                <a:ea typeface="微軟正黑體" panose="020B0604030504040204" charset="-120"/>
              </a:rPr>
              <a:t>。分為</a:t>
            </a:r>
            <a:r>
              <a:rPr lang="en-US" sz="1800" b="1" strike="noStrike" spc="-1">
                <a:solidFill>
                  <a:srgbClr val="191B1F"/>
                </a:solidFill>
                <a:latin typeface="Times New Roman" panose="02020603050405020304"/>
                <a:ea typeface="微軟正黑體" panose="020B0604030504040204" charset="-120"/>
              </a:rPr>
              <a:t>AWRegion</a:t>
            </a:r>
            <a:r>
              <a:rPr lang="zh-TW" sz="1800" b="0" strike="noStrike" spc="-1">
                <a:solidFill>
                  <a:srgbClr val="191B1F"/>
                </a:solidFill>
                <a:latin typeface="Times New Roman" panose="02020603050405020304"/>
                <a:ea typeface="微軟正黑體" panose="020B0604030504040204" charset="-120"/>
              </a:rPr>
              <a:t>和</a:t>
            </a:r>
            <a:r>
              <a:rPr lang="en-US" sz="1800" b="1" strike="noStrike" spc="-1">
                <a:solidFill>
                  <a:srgbClr val="191B1F"/>
                </a:solidFill>
                <a:latin typeface="Times New Roman" panose="02020603050405020304"/>
                <a:ea typeface="微軟正黑體" panose="020B0604030504040204" charset="-120"/>
              </a:rPr>
              <a:t>ARRegion</a:t>
            </a:r>
            <a:r>
              <a:rPr lang="zh-TW" sz="1800" b="0" strike="noStrike" spc="-1">
                <a:solidFill>
                  <a:srgbClr val="191B1F"/>
                </a:solidFill>
                <a:latin typeface="Times New Roman" panose="02020603050405020304"/>
                <a:ea typeface="微軟正黑體" panose="020B0604030504040204" charset="-120"/>
              </a:rPr>
              <a:t>兩個訊號。顧名思義，它的用途是用來指定對應的</a:t>
            </a:r>
            <a:r>
              <a:rPr lang="en-US" sz="1800" b="0" strike="noStrike" spc="-1">
                <a:solidFill>
                  <a:srgbClr val="191B1F"/>
                </a:solidFill>
                <a:latin typeface="Times New Roman" panose="02020603050405020304"/>
                <a:ea typeface="微軟正黑體" panose="020B0604030504040204" charset="-120"/>
              </a:rPr>
              <a:t>Region</a:t>
            </a:r>
            <a:r>
              <a:rPr lang="zh-TW" sz="1800" b="0" strike="noStrike" spc="-1">
                <a:solidFill>
                  <a:srgbClr val="191B1F"/>
                </a:solidFill>
                <a:latin typeface="Times New Roman" panose="02020603050405020304"/>
                <a:ea typeface="微軟正黑體" panose="020B0604030504040204" charset="-120"/>
              </a:rPr>
              <a:t>，由於它有</a:t>
            </a:r>
            <a:r>
              <a:rPr lang="en-US" sz="1800" b="0" strike="noStrike" spc="-1">
                <a:solidFill>
                  <a:srgbClr val="191B1F"/>
                </a:solidFill>
                <a:latin typeface="Times New Roman" panose="02020603050405020304"/>
                <a:ea typeface="微軟正黑體" panose="020B0604030504040204" charset="-120"/>
              </a:rPr>
              <a:t>4bit</a:t>
            </a:r>
            <a:r>
              <a:rPr lang="zh-TW" sz="1800" b="0" strike="noStrike" spc="-1">
                <a:solidFill>
                  <a:srgbClr val="191B1F"/>
                </a:solidFill>
                <a:latin typeface="Times New Roman" panose="02020603050405020304"/>
                <a:ea typeface="微軟正黑體" panose="020B0604030504040204" charset="-120"/>
              </a:rPr>
              <a:t>，對應的最多可以指定</a:t>
            </a:r>
            <a:r>
              <a:rPr lang="en-US" sz="1800" b="0" strike="noStrike" spc="-1">
                <a:solidFill>
                  <a:srgbClr val="191B1F"/>
                </a:solidFill>
                <a:latin typeface="Times New Roman" panose="02020603050405020304"/>
                <a:ea typeface="微軟正黑體" panose="020B0604030504040204" charset="-120"/>
              </a:rPr>
              <a:t>16</a:t>
            </a:r>
            <a:r>
              <a:rPr lang="zh-TW" sz="1800" b="0" strike="noStrike" spc="-1">
                <a:solidFill>
                  <a:srgbClr val="191B1F"/>
                </a:solidFill>
                <a:latin typeface="Times New Roman" panose="02020603050405020304"/>
                <a:ea typeface="微軟正黑體" panose="020B0604030504040204" charset="-120"/>
              </a:rPr>
              <a:t>個</a:t>
            </a:r>
            <a:r>
              <a:rPr lang="en-US" sz="1800" b="0" strike="noStrike" spc="-1">
                <a:solidFill>
                  <a:srgbClr val="191B1F"/>
                </a:solidFill>
                <a:latin typeface="Times New Roman" panose="02020603050405020304"/>
                <a:ea typeface="微軟正黑體" panose="020B0604030504040204" charset="-120"/>
              </a:rPr>
              <a:t>Region</a:t>
            </a:r>
            <a:r>
              <a:rPr lang="zh-TW" sz="1800" b="0" strike="noStrike" spc="-1">
                <a:solidFill>
                  <a:srgbClr val="191B1F"/>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a:p>
            <a:pPr defTabSz="914400">
              <a:lnSpc>
                <a:spcPct val="100000"/>
              </a:lnSpc>
            </a:pPr>
            <a:endParaRPr lang="en-US" sz="1800" b="0" strike="noStrike" spc="-1">
              <a:solidFill>
                <a:srgbClr val="000000"/>
              </a:solidFill>
              <a:latin typeface="Arial" panose="020B0604020202020204"/>
            </a:endParaRPr>
          </a:p>
          <a:p>
            <a:pPr defTabSz="914400">
              <a:lnSpc>
                <a:spcPct val="100000"/>
              </a:lnSpc>
            </a:pPr>
            <a:r>
              <a:rPr lang="zh-TW" sz="1800" b="0" strike="noStrike" spc="-1">
                <a:solidFill>
                  <a:srgbClr val="191B1F"/>
                </a:solidFill>
                <a:latin typeface="Times New Roman" panose="02020603050405020304"/>
                <a:ea typeface="微軟正黑體" panose="020B0604030504040204" charset="-120"/>
              </a:rPr>
              <a:t>舉例來說，在同一個</a:t>
            </a:r>
            <a:r>
              <a:rPr lang="en-US" sz="1800" b="0" strike="noStrike" spc="-1">
                <a:solidFill>
                  <a:srgbClr val="191B1F"/>
                </a:solidFill>
                <a:latin typeface="Times New Roman" panose="02020603050405020304"/>
                <a:ea typeface="微軟正黑體" panose="020B0604030504040204" charset="-120"/>
              </a:rPr>
              <a:t>Slave</a:t>
            </a:r>
            <a:r>
              <a:rPr lang="zh-TW" sz="1800" b="0" strike="noStrike" spc="-1">
                <a:solidFill>
                  <a:srgbClr val="191B1F"/>
                </a:solidFill>
                <a:latin typeface="Times New Roman" panose="02020603050405020304"/>
                <a:ea typeface="微軟正黑體" panose="020B0604030504040204" charset="-120"/>
              </a:rPr>
              <a:t>之間有不同的資料類型，如果用</a:t>
            </a:r>
            <a:r>
              <a:rPr lang="en-US" sz="1800" b="0" strike="noStrike" spc="-1">
                <a:solidFill>
                  <a:srgbClr val="191B1F"/>
                </a:solidFill>
                <a:latin typeface="Times New Roman" panose="02020603050405020304"/>
                <a:ea typeface="微軟正黑體" panose="020B0604030504040204" charset="-120"/>
              </a:rPr>
              <a:t>AXI</a:t>
            </a:r>
            <a:r>
              <a:rPr lang="zh-TW" sz="1800" b="0" strike="noStrike" spc="-1">
                <a:solidFill>
                  <a:srgbClr val="191B1F"/>
                </a:solidFill>
                <a:latin typeface="Times New Roman" panose="02020603050405020304"/>
                <a:ea typeface="微軟正黑體" panose="020B0604030504040204" charset="-120"/>
              </a:rPr>
              <a:t>對其進行訪問，那麼就需要對地址進行</a:t>
            </a:r>
            <a:r>
              <a:rPr lang="zh-TW" sz="1800" b="0" u="sng" strike="noStrike" spc="-1">
                <a:solidFill>
                  <a:srgbClr val="0563C1"/>
                </a:solidFill>
                <a:uFillTx/>
                <a:latin typeface="Times New Roman" panose="02020603050405020304"/>
                <a:ea typeface="微軟正黑體" panose="020B0604030504040204" charset="-120"/>
                <a:hlinkClick r:id="rId1"/>
              </a:rPr>
              <a:t>譯碼</a:t>
            </a:r>
            <a:r>
              <a:rPr lang="zh-TW" sz="1800" b="0" strike="noStrike" spc="-1">
                <a:solidFill>
                  <a:srgbClr val="191B1F"/>
                </a:solidFill>
                <a:latin typeface="Times New Roman" panose="02020603050405020304"/>
                <a:ea typeface="微軟正黑體" panose="020B0604030504040204" charset="-120"/>
              </a:rPr>
              <a:t>，從而選擇需要的</a:t>
            </a:r>
            <a:r>
              <a:rPr lang="en-US" sz="1800" b="0" strike="noStrike" spc="-1">
                <a:solidFill>
                  <a:srgbClr val="191B1F"/>
                </a:solidFill>
                <a:latin typeface="Times New Roman" panose="02020603050405020304"/>
                <a:ea typeface="微軟正黑體" panose="020B0604030504040204" charset="-120"/>
              </a:rPr>
              <a:t>Region</a:t>
            </a:r>
            <a:r>
              <a:rPr lang="zh-TW" sz="1800" b="0" strike="noStrike" spc="-1">
                <a:solidFill>
                  <a:srgbClr val="191B1F"/>
                </a:solidFill>
                <a:latin typeface="Times New Roman" panose="02020603050405020304"/>
                <a:ea typeface="微軟正黑體" panose="020B0604030504040204" charset="-120"/>
              </a:rPr>
              <a:t>。但如果有</a:t>
            </a:r>
            <a:r>
              <a:rPr lang="en-US" sz="1800" b="0" strike="noStrike" spc="-1">
                <a:solidFill>
                  <a:srgbClr val="191B1F"/>
                </a:solidFill>
                <a:latin typeface="Times New Roman" panose="02020603050405020304"/>
                <a:ea typeface="微軟正黑體" panose="020B0604030504040204" charset="-120"/>
              </a:rPr>
              <a:t>Region</a:t>
            </a:r>
            <a:r>
              <a:rPr lang="zh-TW" sz="1800" b="0" strike="noStrike" spc="-1">
                <a:solidFill>
                  <a:srgbClr val="191B1F"/>
                </a:solidFill>
                <a:latin typeface="Times New Roman" panose="02020603050405020304"/>
                <a:ea typeface="微軟正黑體" panose="020B0604030504040204" charset="-120"/>
              </a:rPr>
              <a:t>訊號，可以直接根據</a:t>
            </a:r>
            <a:r>
              <a:rPr lang="en-US" sz="1800" b="0" strike="noStrike" spc="-1">
                <a:solidFill>
                  <a:srgbClr val="191B1F"/>
                </a:solidFill>
                <a:latin typeface="Times New Roman" panose="02020603050405020304"/>
                <a:ea typeface="微軟正黑體" panose="020B0604030504040204" charset="-120"/>
              </a:rPr>
              <a:t>Region</a:t>
            </a:r>
            <a:r>
              <a:rPr lang="zh-TW" sz="1800" b="0" strike="noStrike" spc="-1">
                <a:solidFill>
                  <a:srgbClr val="191B1F"/>
                </a:solidFill>
                <a:latin typeface="Times New Roman" panose="02020603050405020304"/>
                <a:ea typeface="微軟正黑體" panose="020B0604030504040204" charset="-120"/>
              </a:rPr>
              <a:t>訊號去選擇需要的</a:t>
            </a:r>
            <a:r>
              <a:rPr lang="en-US" sz="1800" b="0" strike="noStrike" spc="-1">
                <a:solidFill>
                  <a:srgbClr val="191B1F"/>
                </a:solidFill>
                <a:latin typeface="Times New Roman" panose="02020603050405020304"/>
                <a:ea typeface="微軟正黑體" panose="020B0604030504040204" charset="-120"/>
              </a:rPr>
              <a:t>Region</a:t>
            </a:r>
            <a:r>
              <a:rPr lang="zh-TW" sz="1800" b="0" strike="noStrike" spc="-1">
                <a:solidFill>
                  <a:srgbClr val="191B1F"/>
                </a:solidFill>
                <a:latin typeface="Times New Roman" panose="02020603050405020304"/>
                <a:ea typeface="微軟正黑體" panose="020B0604030504040204" charset="-120"/>
              </a:rPr>
              <a:t>，從而簡化了譯碼邏輯。再來例如你要透過一個</a:t>
            </a:r>
            <a:r>
              <a:rPr lang="en-US" sz="1800" b="0" strike="noStrike" spc="-1">
                <a:solidFill>
                  <a:srgbClr val="191B1F"/>
                </a:solidFill>
                <a:latin typeface="Times New Roman" panose="02020603050405020304"/>
                <a:ea typeface="微軟正黑體" panose="020B0604030504040204" charset="-120"/>
              </a:rPr>
              <a:t>MUX</a:t>
            </a:r>
            <a:r>
              <a:rPr lang="zh-TW" sz="1800" b="0" strike="noStrike" spc="-1">
                <a:solidFill>
                  <a:srgbClr val="191B1F"/>
                </a:solidFill>
                <a:latin typeface="Times New Roman" panose="02020603050405020304"/>
                <a:ea typeface="微軟正黑體" panose="020B0604030504040204" charset="-120"/>
              </a:rPr>
              <a:t>選擇對應的</a:t>
            </a:r>
            <a:r>
              <a:rPr lang="en-US" sz="1800" b="0" strike="noStrike" spc="-1">
                <a:solidFill>
                  <a:srgbClr val="191B1F"/>
                </a:solidFill>
                <a:latin typeface="Times New Roman" panose="02020603050405020304"/>
                <a:ea typeface="微軟正黑體" panose="020B0604030504040204" charset="-120"/>
              </a:rPr>
              <a:t>Region</a:t>
            </a:r>
            <a:r>
              <a:rPr lang="zh-TW" sz="1800" b="0" strike="noStrike" spc="-1">
                <a:solidFill>
                  <a:srgbClr val="191B1F"/>
                </a:solidFill>
                <a:latin typeface="Times New Roman" panose="02020603050405020304"/>
                <a:ea typeface="微軟正黑體" panose="020B0604030504040204" charset="-120"/>
              </a:rPr>
              <a:t>，你如果有該訊號，可以簡化</a:t>
            </a:r>
            <a:r>
              <a:rPr lang="en-US" sz="1800" b="0" strike="noStrike" spc="-1">
                <a:solidFill>
                  <a:srgbClr val="191B1F"/>
                </a:solidFill>
                <a:latin typeface="Times New Roman" panose="02020603050405020304"/>
                <a:ea typeface="微軟正黑體" panose="020B0604030504040204" charset="-120"/>
              </a:rPr>
              <a:t>MUX</a:t>
            </a:r>
            <a:r>
              <a:rPr lang="zh-TW" sz="1800" b="0" strike="noStrike" spc="-1">
                <a:solidFill>
                  <a:srgbClr val="191B1F"/>
                </a:solidFill>
                <a:latin typeface="Times New Roman" panose="02020603050405020304"/>
                <a:ea typeface="微軟正黑體" panose="020B0604030504040204" charset="-120"/>
              </a:rPr>
              <a:t>的設計邏輯。</a:t>
            </a:r>
            <a:endParaRPr lang="en-US" sz="1800" b="0" strike="noStrike" spc="-1">
              <a:solidFill>
                <a:srgbClr val="000000"/>
              </a:solidFill>
              <a:latin typeface="Arial" panose="020B0604020202020204"/>
            </a:endParaRPr>
          </a:p>
        </p:txBody>
      </p:sp>
      <p:pic>
        <p:nvPicPr>
          <p:cNvPr id="303" name="圖片 9"/>
          <p:cNvPicPr/>
          <p:nvPr/>
        </p:nvPicPr>
        <p:blipFill>
          <a:blip r:embed="rId2"/>
          <a:srcRect b="17373"/>
          <a:stretch>
            <a:fillRect/>
          </a:stretch>
        </p:blipFill>
        <p:spPr>
          <a:xfrm>
            <a:off x="3002040" y="3619080"/>
            <a:ext cx="5806800" cy="2453760"/>
          </a:xfrm>
          <a:prstGeom prst="rect">
            <a:avLst/>
          </a:prstGeom>
          <a:ln w="0">
            <a:noFill/>
          </a:ln>
        </p:spPr>
      </p:pic>
      <p:pic>
        <p:nvPicPr>
          <p:cNvPr id="304" name="圖片 1"/>
          <p:cNvPicPr/>
          <p:nvPr/>
        </p:nvPicPr>
        <p:blipFill>
          <a:blip r:embed="rId2"/>
          <a:srcRect t="79540" r="66244"/>
          <a:stretch>
            <a:fillRect/>
          </a:stretch>
        </p:blipFill>
        <p:spPr>
          <a:xfrm>
            <a:off x="3002040" y="6054120"/>
            <a:ext cx="1959840" cy="6069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408600" y="-280440"/>
            <a:ext cx="818892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5400" b="0" strike="noStrike" spc="-1">
                <a:solidFill>
                  <a:schemeClr val="dk1"/>
                </a:solidFill>
                <a:latin typeface="Times New Roman" panose="02020603050405020304"/>
                <a:ea typeface="微軟正黑體" panose="020B0604030504040204" charset="-120"/>
              </a:rPr>
              <a:t>AWQOS</a:t>
            </a:r>
            <a:r>
              <a:rPr lang="zh-TW" sz="5400" b="0" strike="noStrike" spc="-1">
                <a:solidFill>
                  <a:schemeClr val="dk1"/>
                </a:solidFill>
                <a:latin typeface="Times New Roman" panose="02020603050405020304"/>
                <a:ea typeface="微軟正黑體" panose="020B0604030504040204" charset="-120"/>
              </a:rPr>
              <a:t>補充說明</a:t>
            </a:r>
            <a:endParaRPr lang="en-US" sz="5400" b="0" strike="noStrike" spc="-1">
              <a:solidFill>
                <a:srgbClr val="000000"/>
              </a:solidFill>
              <a:latin typeface="Arial" panose="020B0604020202020204"/>
            </a:endParaRPr>
          </a:p>
        </p:txBody>
      </p:sp>
      <p:sp>
        <p:nvSpPr>
          <p:cNvPr id="306" name="文字方塊 4"/>
          <p:cNvSpPr/>
          <p:nvPr/>
        </p:nvSpPr>
        <p:spPr>
          <a:xfrm>
            <a:off x="483840" y="1107360"/>
            <a:ext cx="10844640" cy="25585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1" strike="noStrike" spc="-1">
                <a:solidFill>
                  <a:schemeClr val="dk1"/>
                </a:solidFill>
                <a:latin typeface="Times New Roman" panose="02020603050405020304"/>
                <a:ea typeface="微軟正黑體" panose="020B0604030504040204" charset="-120"/>
              </a:rPr>
              <a:t>AWQOS</a:t>
            </a:r>
            <a:r>
              <a:rPr lang="en-US" sz="1800" b="0" strike="noStrike" spc="-1">
                <a:solidFill>
                  <a:schemeClr val="dk1"/>
                </a:solidFill>
                <a:latin typeface="Times New Roman" panose="02020603050405020304"/>
                <a:ea typeface="微軟正黑體" panose="020B0604030504040204" charset="-120"/>
              </a:rPr>
              <a:t> </a:t>
            </a:r>
            <a:r>
              <a:rPr lang="zh-TW" sz="1800" b="0" strike="noStrike" spc="-1">
                <a:solidFill>
                  <a:schemeClr val="dk1"/>
                </a:solidFill>
                <a:latin typeface="Times New Roman" panose="02020603050405020304"/>
                <a:ea typeface="微軟正黑體" panose="020B0604030504040204" charset="-120"/>
              </a:rPr>
              <a:t>是 </a:t>
            </a:r>
            <a:r>
              <a:rPr lang="en-US" sz="1800" b="1" strike="noStrike" spc="-1">
                <a:solidFill>
                  <a:schemeClr val="dk1"/>
                </a:solidFill>
                <a:latin typeface="Times New Roman" panose="02020603050405020304"/>
                <a:ea typeface="微軟正黑體" panose="020B0604030504040204" charset="-120"/>
              </a:rPr>
              <a:t>AXI </a:t>
            </a:r>
            <a:r>
              <a:rPr lang="zh-TW" sz="1800" b="1" strike="noStrike" spc="-1">
                <a:solidFill>
                  <a:schemeClr val="dk1"/>
                </a:solidFill>
                <a:latin typeface="Times New Roman" panose="02020603050405020304"/>
                <a:ea typeface="微軟正黑體" panose="020B0604030504040204" charset="-120"/>
              </a:rPr>
              <a:t>寫地址通道（</a:t>
            </a:r>
            <a:r>
              <a:rPr lang="en-US" sz="1800" b="1" strike="noStrike" spc="-1">
                <a:solidFill>
                  <a:schemeClr val="dk1"/>
                </a:solidFill>
                <a:latin typeface="Times New Roman" panose="02020603050405020304"/>
                <a:ea typeface="微軟正黑體" panose="020B0604030504040204" charset="-120"/>
              </a:rPr>
              <a:t>AW</a:t>
            </a:r>
            <a:r>
              <a:rPr lang="zh-TW" sz="1800" b="1" strike="noStrike" spc="-1">
                <a:solidFill>
                  <a:schemeClr val="dk1"/>
                </a:solidFill>
                <a:latin typeface="Times New Roman" panose="02020603050405020304"/>
                <a:ea typeface="微軟正黑體" panose="020B0604030504040204" charset="-120"/>
              </a:rPr>
              <a:t>）</a:t>
            </a:r>
            <a:r>
              <a:rPr lang="en-US" sz="1800" b="0" strike="noStrike" spc="-1">
                <a:solidFill>
                  <a:schemeClr val="dk1"/>
                </a:solidFill>
                <a:latin typeface="Times New Roman" panose="02020603050405020304"/>
                <a:ea typeface="微軟正黑體" panose="020B0604030504040204" charset="-120"/>
              </a:rPr>
              <a:t> 的一個 </a:t>
            </a:r>
            <a:r>
              <a:rPr lang="en-US" sz="1800" b="1" strike="noStrike" spc="-1">
                <a:solidFill>
                  <a:schemeClr val="dk1"/>
                </a:solidFill>
                <a:latin typeface="Times New Roman" panose="02020603050405020304"/>
                <a:ea typeface="微軟正黑體" panose="020B0604030504040204" charset="-120"/>
              </a:rPr>
              <a:t>4 </a:t>
            </a:r>
            <a:r>
              <a:rPr lang="zh-TW" sz="1800" b="1" strike="noStrike" spc="-1">
                <a:solidFill>
                  <a:schemeClr val="dk1"/>
                </a:solidFill>
                <a:latin typeface="Times New Roman" panose="02020603050405020304"/>
                <a:ea typeface="微軟正黑體" panose="020B0604030504040204" charset="-120"/>
              </a:rPr>
              <a:t>位信號</a:t>
            </a:r>
            <a:r>
              <a:rPr lang="zh-TW" sz="1800" b="0" strike="noStrike" spc="-1">
                <a:solidFill>
                  <a:schemeClr val="dk1"/>
                </a:solidFill>
                <a:latin typeface="Times New Roman" panose="02020603050405020304"/>
                <a:ea typeface="微軟正黑體" panose="020B0604030504040204" charset="-120"/>
              </a:rPr>
              <a:t>，用來指示該寫入事務的 </a:t>
            </a:r>
            <a:r>
              <a:rPr lang="zh-TW" sz="1800" b="1" strike="noStrike" spc="-1">
                <a:solidFill>
                  <a:schemeClr val="dk1"/>
                </a:solidFill>
                <a:latin typeface="Times New Roman" panose="02020603050405020304"/>
                <a:ea typeface="微軟正黑體" panose="020B0604030504040204" charset="-120"/>
              </a:rPr>
              <a:t>服務品質（</a:t>
            </a:r>
            <a:r>
              <a:rPr lang="en-US" sz="1800" b="1" strike="noStrike" spc="-1">
                <a:solidFill>
                  <a:schemeClr val="dk1"/>
                </a:solidFill>
                <a:latin typeface="Times New Roman" panose="02020603050405020304"/>
                <a:ea typeface="微軟正黑體" panose="020B0604030504040204" charset="-120"/>
              </a:rPr>
              <a:t>QoS, Quality of Service</a:t>
            </a:r>
            <a:r>
              <a:rPr lang="zh-TW" sz="1800" b="1" strike="noStrike" spc="-1">
                <a:solidFill>
                  <a:schemeClr val="dk1"/>
                </a:solidFill>
                <a:latin typeface="Times New Roman" panose="02020603050405020304"/>
                <a:ea typeface="微軟正黑體" panose="020B0604030504040204" charset="-120"/>
              </a:rPr>
              <a:t>）</a:t>
            </a:r>
            <a:r>
              <a:rPr lang="zh-TW" sz="1800" b="0" strike="noStrike" spc="-1">
                <a:solidFill>
                  <a:schemeClr val="dk1"/>
                </a:solidFill>
                <a:latin typeface="Times New Roman" panose="02020603050405020304"/>
                <a:ea typeface="微軟正黑體" panose="020B0604030504040204" charset="-120"/>
              </a:rPr>
              <a:t>。它允許主設備（</a:t>
            </a:r>
            <a:r>
              <a:rPr lang="en-US" sz="1800" b="0" strike="noStrike" spc="-1">
                <a:solidFill>
                  <a:schemeClr val="dk1"/>
                </a:solidFill>
                <a:latin typeface="Times New Roman" panose="02020603050405020304"/>
                <a:ea typeface="微軟正黑體" panose="020B0604030504040204" charset="-120"/>
              </a:rPr>
              <a:t>Master</a:t>
            </a:r>
            <a:r>
              <a:rPr lang="zh-TW" sz="1800" b="0" strike="noStrike" spc="-1">
                <a:solidFill>
                  <a:schemeClr val="dk1"/>
                </a:solidFill>
                <a:latin typeface="Times New Roman" panose="02020603050405020304"/>
                <a:ea typeface="微軟正黑體" panose="020B0604030504040204" charset="-120"/>
              </a:rPr>
              <a:t>）對寫入請求進行分類，幫助 </a:t>
            </a:r>
            <a:r>
              <a:rPr lang="en-US" sz="1800" b="0" strike="noStrike" spc="-1">
                <a:solidFill>
                  <a:schemeClr val="dk1"/>
                </a:solidFill>
                <a:latin typeface="Times New Roman" panose="02020603050405020304"/>
                <a:ea typeface="微軟正黑體" panose="020B0604030504040204" charset="-120"/>
              </a:rPr>
              <a:t>AXI </a:t>
            </a:r>
            <a:r>
              <a:rPr lang="zh-TW" sz="1800" b="0" strike="noStrike" spc="-1">
                <a:solidFill>
                  <a:schemeClr val="dk1"/>
                </a:solidFill>
                <a:latin typeface="Times New Roman" panose="02020603050405020304"/>
                <a:ea typeface="微軟正黑體" panose="020B0604030504040204" charset="-120"/>
              </a:rPr>
              <a:t>互連（</a:t>
            </a:r>
            <a:r>
              <a:rPr lang="en-US" sz="1800" b="0" strike="noStrike" spc="-1">
                <a:solidFill>
                  <a:schemeClr val="dk1"/>
                </a:solidFill>
                <a:latin typeface="Times New Roman" panose="02020603050405020304"/>
                <a:ea typeface="微軟正黑體" panose="020B0604030504040204" charset="-120"/>
              </a:rPr>
              <a:t>Interconnect</a:t>
            </a:r>
            <a:r>
              <a:rPr lang="zh-TW" sz="1800" b="0" strike="noStrike" spc="-1">
                <a:solidFill>
                  <a:schemeClr val="dk1"/>
                </a:solidFill>
                <a:latin typeface="Times New Roman" panose="02020603050405020304"/>
                <a:ea typeface="微軟正黑體" panose="020B0604030504040204" charset="-120"/>
              </a:rPr>
              <a:t>）或從設備（</a:t>
            </a:r>
            <a:r>
              <a:rPr lang="en-US" sz="1800" b="0" strike="noStrike" spc="-1">
                <a:solidFill>
                  <a:schemeClr val="dk1"/>
                </a:solidFill>
                <a:latin typeface="Times New Roman" panose="02020603050405020304"/>
                <a:ea typeface="微軟正黑體" panose="020B0604030504040204" charset="-120"/>
              </a:rPr>
              <a:t>Slave</a:t>
            </a:r>
            <a:r>
              <a:rPr lang="zh-TW" sz="1800" b="0" strike="noStrike" spc="-1">
                <a:solidFill>
                  <a:schemeClr val="dk1"/>
                </a:solidFill>
                <a:latin typeface="Times New Roman" panose="02020603050405020304"/>
                <a:ea typeface="微軟正黑體" panose="020B0604030504040204" charset="-120"/>
              </a:rPr>
              <a:t>）根據 </a:t>
            </a:r>
            <a:r>
              <a:rPr lang="en-US" sz="1800" b="0" strike="noStrike" spc="-1">
                <a:solidFill>
                  <a:schemeClr val="dk1"/>
                </a:solidFill>
                <a:latin typeface="Times New Roman" panose="02020603050405020304"/>
                <a:ea typeface="微軟正黑體" panose="020B0604030504040204" charset="-120"/>
              </a:rPr>
              <a:t>QoS </a:t>
            </a:r>
            <a:r>
              <a:rPr lang="zh-TW" sz="1800" b="0" strike="noStrike" spc="-1">
                <a:solidFill>
                  <a:schemeClr val="dk1"/>
                </a:solidFill>
                <a:latin typeface="Times New Roman" panose="02020603050405020304"/>
                <a:ea typeface="微軟正黑體" panose="020B0604030504040204" charset="-120"/>
              </a:rPr>
              <a:t>來優先處理事務，從而優化總線仲裁和數據流量管理。</a:t>
            </a:r>
            <a:endParaRPr lang="en-US" sz="1800" b="0" strike="noStrike" spc="-1">
              <a:solidFill>
                <a:srgbClr val="000000"/>
              </a:solidFill>
              <a:latin typeface="Arial" panose="020B0604020202020204"/>
            </a:endParaRPr>
          </a:p>
          <a:p>
            <a:pPr marL="285750" indent="-285750" defTabSz="914400">
              <a:lnSpc>
                <a:spcPct val="200000"/>
              </a:lnSpc>
              <a:buClr>
                <a:srgbClr val="000000"/>
              </a:buClr>
              <a:buFont typeface="Wingdings" panose="05000000000000000000" pitchFamily="2" charset="2"/>
              <a:buChar char=""/>
            </a:pPr>
            <a:r>
              <a:rPr lang="zh-TW" sz="1800" b="0" strike="noStrike" spc="-1">
                <a:solidFill>
                  <a:schemeClr val="dk1"/>
                </a:solidFill>
                <a:latin typeface="Times New Roman" panose="02020603050405020304"/>
                <a:ea typeface="微軟正黑體" panose="020B0604030504040204" charset="-120"/>
              </a:rPr>
              <a:t>影響仲裁機制</a:t>
            </a:r>
            <a:endParaRPr lang="en-US" sz="1800" b="0" strike="noStrike" spc="-1">
              <a:solidFill>
                <a:srgbClr val="000000"/>
              </a:solidFill>
              <a:latin typeface="Arial" panose="020B0604020202020204"/>
            </a:endParaRPr>
          </a:p>
          <a:p>
            <a:pPr marL="285750" indent="-285750" defTabSz="914400">
              <a:lnSpc>
                <a:spcPct val="200000"/>
              </a:lnSpc>
              <a:buClr>
                <a:srgbClr val="000000"/>
              </a:buClr>
              <a:buFont typeface="Wingdings" panose="05000000000000000000" pitchFamily="2" charset="2"/>
              <a:buChar char=""/>
            </a:pPr>
            <a:r>
              <a:rPr lang="zh-TW" sz="1800" b="0" strike="noStrike" spc="-1">
                <a:solidFill>
                  <a:schemeClr val="dk1"/>
                </a:solidFill>
                <a:latin typeface="Times New Roman" panose="02020603050405020304"/>
                <a:ea typeface="微軟正黑體" panose="020B0604030504040204" charset="-120"/>
              </a:rPr>
              <a:t>幫助系統流量控制</a:t>
            </a:r>
            <a:endParaRPr lang="en-US" sz="1800" b="0" strike="noStrike" spc="-1">
              <a:solidFill>
                <a:srgbClr val="000000"/>
              </a:solidFill>
              <a:latin typeface="Arial" panose="020B0604020202020204"/>
            </a:endParaRPr>
          </a:p>
          <a:p>
            <a:pPr marL="285750" indent="-285750" defTabSz="914400">
              <a:lnSpc>
                <a:spcPct val="200000"/>
              </a:lnSpc>
              <a:buClr>
                <a:srgbClr val="000000"/>
              </a:buClr>
              <a:buFont typeface="Wingdings" panose="05000000000000000000" pitchFamily="2" charset="2"/>
              <a:buChar char=""/>
            </a:pPr>
            <a:r>
              <a:rPr lang="zh-TW" sz="1800" b="0" strike="noStrike" spc="-1">
                <a:solidFill>
                  <a:schemeClr val="dk1"/>
                </a:solidFill>
                <a:latin typeface="Times New Roman" panose="02020603050405020304"/>
                <a:ea typeface="微軟正黑體" panose="020B0604030504040204" charset="-120"/>
              </a:rPr>
              <a:t>確保服務品質（</a:t>
            </a:r>
            <a:r>
              <a:rPr lang="en-US" sz="1800" b="0" strike="noStrike" spc="-1">
                <a:solidFill>
                  <a:schemeClr val="dk1"/>
                </a:solidFill>
                <a:latin typeface="Times New Roman" panose="02020603050405020304"/>
                <a:ea typeface="微軟正黑體" panose="020B0604030504040204" charset="-120"/>
              </a:rPr>
              <a:t>QoS</a:t>
            </a:r>
            <a:r>
              <a:rPr lang="zh-TW" sz="1800" b="0" strike="noStrike" spc="-1">
                <a:solidFill>
                  <a:schemeClr val="dk1"/>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p:txBody>
      </p:sp>
      <p:pic>
        <p:nvPicPr>
          <p:cNvPr id="307" name="圖片 5"/>
          <p:cNvPicPr/>
          <p:nvPr/>
        </p:nvPicPr>
        <p:blipFill>
          <a:blip r:embed="rId1"/>
          <a:stretch>
            <a:fillRect/>
          </a:stretch>
        </p:blipFill>
        <p:spPr>
          <a:xfrm>
            <a:off x="2189520" y="4182120"/>
            <a:ext cx="8121240" cy="252288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p:cNvSpPr>
          <p:nvPr>
            <p:ph type="title"/>
          </p:nvPr>
        </p:nvSpPr>
        <p:spPr>
          <a:xfrm>
            <a:off x="408600" y="-280440"/>
            <a:ext cx="817596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5400" b="1" strike="noStrike" cap="all" spc="395">
                <a:solidFill>
                  <a:schemeClr val="dk1"/>
                </a:solidFill>
                <a:latin typeface="Times New Roman" panose="02020603050405020304"/>
                <a:ea typeface="微軟正黑體" panose="020B0604030504040204" charset="-120"/>
              </a:rPr>
              <a:t>AXI </a:t>
            </a:r>
            <a:r>
              <a:rPr lang="zh-TW" sz="5400" b="1" strike="noStrike" cap="all" spc="395">
                <a:solidFill>
                  <a:schemeClr val="dk1"/>
                </a:solidFill>
                <a:latin typeface="Times New Roman" panose="02020603050405020304"/>
                <a:ea typeface="微軟正黑體" panose="020B0604030504040204" charset="-120"/>
              </a:rPr>
              <a:t>訊號</a:t>
            </a:r>
            <a:r>
              <a:rPr lang="zh-TW" sz="5400" b="1" strike="noStrike" spc="395">
                <a:solidFill>
                  <a:schemeClr val="dk1"/>
                </a:solidFill>
                <a:latin typeface="Times New Roman" panose="02020603050405020304"/>
                <a:ea typeface="微軟正黑體" panose="020B0604030504040204" charset="-120"/>
              </a:rPr>
              <a:t>區別 </a:t>
            </a:r>
            <a:r>
              <a:rPr lang="en-US" sz="5400" b="1" strike="noStrike" spc="395">
                <a:solidFill>
                  <a:schemeClr val="dk1"/>
                </a:solidFill>
                <a:latin typeface="Times New Roman" panose="02020603050405020304"/>
                <a:ea typeface="微軟正黑體" panose="020B0604030504040204" charset="-120"/>
              </a:rPr>
              <a:t>- W</a:t>
            </a:r>
            <a:endParaRPr lang="en-US" sz="5400" b="0" strike="noStrike" spc="-1">
              <a:solidFill>
                <a:srgbClr val="000000"/>
              </a:solidFill>
              <a:latin typeface="Arial" panose="020B0604020202020204"/>
            </a:endParaRPr>
          </a:p>
        </p:txBody>
      </p:sp>
      <p:pic>
        <p:nvPicPr>
          <p:cNvPr id="309" name="圖片 3"/>
          <p:cNvPicPr/>
          <p:nvPr/>
        </p:nvPicPr>
        <p:blipFill>
          <a:blip r:embed="rId1"/>
          <a:stretch>
            <a:fillRect/>
          </a:stretch>
        </p:blipFill>
        <p:spPr>
          <a:xfrm>
            <a:off x="768960" y="1895400"/>
            <a:ext cx="7239240" cy="3066840"/>
          </a:xfrm>
          <a:prstGeom prst="rect">
            <a:avLst/>
          </a:prstGeom>
          <a:ln w="0">
            <a:noFill/>
          </a:ln>
        </p:spPr>
      </p:pic>
      <p:sp>
        <p:nvSpPr>
          <p:cNvPr id="310" name="箭號: 向右 5"/>
          <p:cNvSpPr/>
          <p:nvPr/>
        </p:nvSpPr>
        <p:spPr>
          <a:xfrm>
            <a:off x="7843680" y="3098880"/>
            <a:ext cx="314280" cy="1314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21240" rIns="90000" bIns="21240" anchor="ctr">
            <a:noAutofit/>
          </a:bodyPr>
          <a:p>
            <a:pPr algn="ctr" defTabSz="914400">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
        <p:nvSpPr>
          <p:cNvPr id="311" name="文字方塊 6"/>
          <p:cNvSpPr/>
          <p:nvPr/>
        </p:nvSpPr>
        <p:spPr>
          <a:xfrm>
            <a:off x="8158320" y="3026160"/>
            <a:ext cx="3446640" cy="3031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400" b="0" strike="noStrike" spc="-1">
                <a:solidFill>
                  <a:schemeClr val="dk1"/>
                </a:solidFill>
                <a:latin typeface="Times New Roman" panose="02020603050405020304"/>
                <a:ea typeface="微軟正黑體" panose="020B0604030504040204" charset="-120"/>
              </a:rPr>
              <a:t>遮蔽部分有效字節</a:t>
            </a:r>
            <a:r>
              <a:rPr lang="en-US" sz="1400" b="0" strike="noStrike" spc="-1">
                <a:solidFill>
                  <a:schemeClr val="dk1"/>
                </a:solidFill>
                <a:latin typeface="Times New Roman" panose="02020603050405020304"/>
                <a:ea typeface="微軟正黑體" panose="020B0604030504040204" charset="-120"/>
              </a:rPr>
              <a:t>, </a:t>
            </a:r>
            <a:r>
              <a:rPr lang="zh-TW" sz="1400" b="0" strike="noStrike" spc="-1">
                <a:solidFill>
                  <a:schemeClr val="dk1"/>
                </a:solidFill>
                <a:latin typeface="Times New Roman" panose="02020603050405020304"/>
                <a:ea typeface="微軟正黑體" panose="020B0604030504040204" charset="-120"/>
              </a:rPr>
              <a:t>更新</a:t>
            </a:r>
            <a:r>
              <a:rPr lang="en-US" sz="1400" b="0" strike="noStrike" spc="-1">
                <a:solidFill>
                  <a:schemeClr val="dk1"/>
                </a:solidFill>
                <a:latin typeface="Times New Roman" panose="02020603050405020304"/>
                <a:ea typeface="微軟正黑體" panose="020B0604030504040204" charset="-120"/>
              </a:rPr>
              <a:t>bit</a:t>
            </a:r>
            <a:r>
              <a:rPr lang="zh-TW" sz="1400" b="0" strike="noStrike" spc="-1">
                <a:solidFill>
                  <a:schemeClr val="dk1"/>
                </a:solidFill>
                <a:latin typeface="Times New Roman" panose="02020603050405020304"/>
                <a:ea typeface="微軟正黑體" panose="020B0604030504040204" charset="-120"/>
              </a:rPr>
              <a:t>級的資料</a:t>
            </a:r>
            <a:endParaRPr lang="en-US" sz="1400" b="0" strike="noStrike" spc="-1">
              <a:solidFill>
                <a:srgbClr val="000000"/>
              </a:solidFill>
              <a:latin typeface="Arial" panose="020B0604020202020204"/>
            </a:endParaRPr>
          </a:p>
        </p:txBody>
      </p:sp>
      <p:sp>
        <p:nvSpPr>
          <p:cNvPr id="312" name="文字方塊 9"/>
          <p:cNvSpPr/>
          <p:nvPr/>
        </p:nvSpPr>
        <p:spPr>
          <a:xfrm>
            <a:off x="2938680" y="1197000"/>
            <a:ext cx="28998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2000" b="1" strike="noStrike" spc="-1">
                <a:solidFill>
                  <a:schemeClr val="dk1"/>
                </a:solidFill>
                <a:latin typeface="Times New Roman" panose="02020603050405020304"/>
                <a:ea typeface="微軟正黑體" panose="020B0604030504040204" charset="-120"/>
              </a:rPr>
              <a:t>寫入資料通道</a:t>
            </a:r>
            <a:r>
              <a:rPr lang="en-US" sz="2000" b="1" strike="noStrike" spc="-1">
                <a:solidFill>
                  <a:schemeClr val="dk1"/>
                </a:solidFill>
                <a:latin typeface="Times New Roman" panose="02020603050405020304"/>
                <a:ea typeface="微軟正黑體" panose="020B0604030504040204" charset="-120"/>
              </a:rPr>
              <a:t>(W)</a:t>
            </a:r>
            <a:endParaRPr lang="en-US" sz="2000" b="0" strike="noStrike" spc="-1">
              <a:solidFill>
                <a:srgbClr val="000000"/>
              </a:solidFill>
              <a:latin typeface="Arial" panose="020B0604020202020204"/>
            </a:endParaRPr>
          </a:p>
        </p:txBody>
      </p:sp>
      <p:sp>
        <p:nvSpPr>
          <p:cNvPr id="313" name="矩形 4"/>
          <p:cNvSpPr/>
          <p:nvPr/>
        </p:nvSpPr>
        <p:spPr>
          <a:xfrm>
            <a:off x="768960" y="2226240"/>
            <a:ext cx="7073640" cy="11070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Univers"/>
            </a:endParaRPr>
          </a:p>
        </p:txBody>
      </p:sp>
      <p:sp>
        <p:nvSpPr>
          <p:cNvPr id="314" name="矩形 7"/>
          <p:cNvSpPr/>
          <p:nvPr/>
        </p:nvSpPr>
        <p:spPr>
          <a:xfrm>
            <a:off x="768960" y="3804120"/>
            <a:ext cx="7073640" cy="2988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Univers"/>
            </a:endParaRPr>
          </a:p>
        </p:txBody>
      </p:sp>
      <p:sp>
        <p:nvSpPr>
          <p:cNvPr id="315" name="箭號: 向右 8"/>
          <p:cNvSpPr/>
          <p:nvPr/>
        </p:nvSpPr>
        <p:spPr>
          <a:xfrm>
            <a:off x="7852680" y="3887640"/>
            <a:ext cx="314280" cy="1314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21240" rIns="90000" bIns="21240" anchor="ctr">
            <a:noAutofit/>
          </a:bodyPr>
          <a:p>
            <a:pPr algn="ctr" defTabSz="914400">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
        <p:nvSpPr>
          <p:cNvPr id="316" name="文字方塊 10"/>
          <p:cNvSpPr/>
          <p:nvPr/>
        </p:nvSpPr>
        <p:spPr>
          <a:xfrm>
            <a:off x="8158320" y="3789000"/>
            <a:ext cx="4032720" cy="5166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400" b="0" strike="noStrike" spc="-1">
                <a:solidFill>
                  <a:schemeClr val="dk1"/>
                </a:solidFill>
                <a:latin typeface="Times New Roman" panose="02020603050405020304"/>
                <a:ea typeface="微軟正黑體" panose="020B0604030504040204" charset="-120"/>
              </a:rPr>
              <a:t>Burst</a:t>
            </a:r>
            <a:r>
              <a:rPr lang="zh-TW" sz="1400" b="0" strike="noStrike" spc="-1">
                <a:solidFill>
                  <a:schemeClr val="dk1"/>
                </a:solidFill>
                <a:latin typeface="Times New Roman" panose="02020603050405020304"/>
                <a:ea typeface="微軟正黑體" panose="020B0604030504040204" charset="-120"/>
              </a:rPr>
              <a:t>中的最後一筆資料</a:t>
            </a:r>
            <a:r>
              <a:rPr lang="en-US" sz="1400" b="0" strike="noStrike" spc="-1">
                <a:solidFill>
                  <a:schemeClr val="dk1"/>
                </a:solidFill>
                <a:latin typeface="Times New Roman" panose="02020603050405020304"/>
                <a:ea typeface="微軟正黑體" panose="020B0604030504040204" charset="-120"/>
              </a:rPr>
              <a:t>, slave BREADY</a:t>
            </a:r>
            <a:r>
              <a:rPr lang="zh-TW" sz="1400" b="0" strike="noStrike" spc="-1">
                <a:solidFill>
                  <a:schemeClr val="dk1"/>
                </a:solidFill>
                <a:latin typeface="Times New Roman" panose="02020603050405020304"/>
                <a:ea typeface="微軟正黑體" panose="020B0604030504040204" charset="-120"/>
              </a:rPr>
              <a:t>靠他拉起</a:t>
            </a:r>
            <a:endParaRPr lang="en-US" sz="1400" b="0" strike="noStrike" spc="-1">
              <a:solidFill>
                <a:srgbClr val="000000"/>
              </a:solidFill>
              <a:latin typeface="Arial" panose="020B0604020202020204"/>
            </a:endParaRPr>
          </a:p>
        </p:txBody>
      </p:sp>
      <p:sp>
        <p:nvSpPr>
          <p:cNvPr id="317" name="箭號: 向右 1"/>
          <p:cNvSpPr/>
          <p:nvPr/>
        </p:nvSpPr>
        <p:spPr>
          <a:xfrm>
            <a:off x="7851600" y="2575800"/>
            <a:ext cx="314280" cy="1314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21240" rIns="90000" bIns="21240" anchor="ctr">
            <a:noAutofit/>
          </a:bodyPr>
          <a:p>
            <a:pPr algn="ctr" defTabSz="914400">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
        <p:nvSpPr>
          <p:cNvPr id="318" name="文字方塊 15"/>
          <p:cNvSpPr/>
          <p:nvPr/>
        </p:nvSpPr>
        <p:spPr>
          <a:xfrm>
            <a:off x="8158320" y="2502360"/>
            <a:ext cx="3446640" cy="3031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400" b="0" strike="noStrike" spc="-1">
                <a:solidFill>
                  <a:schemeClr val="dk1"/>
                </a:solidFill>
                <a:latin typeface="Times New Roman" panose="02020603050405020304"/>
                <a:ea typeface="微軟正黑體" panose="020B0604030504040204" charset="-120"/>
              </a:rPr>
              <a:t>表示</a:t>
            </a:r>
            <a:r>
              <a:rPr lang="en-US" sz="1400" b="0" strike="noStrike" spc="-1">
                <a:solidFill>
                  <a:schemeClr val="dk1"/>
                </a:solidFill>
                <a:latin typeface="Times New Roman" panose="02020603050405020304"/>
                <a:ea typeface="微軟正黑體" panose="020B0604030504040204" charset="-120"/>
              </a:rPr>
              <a:t>Slave</a:t>
            </a:r>
            <a:r>
              <a:rPr lang="zh-TW" sz="1400" b="0" strike="noStrike" spc="-1">
                <a:solidFill>
                  <a:schemeClr val="dk1"/>
                </a:solidFill>
                <a:latin typeface="Times New Roman" panose="02020603050405020304"/>
                <a:ea typeface="微軟正黑體" panose="020B0604030504040204" charset="-120"/>
              </a:rPr>
              <a:t>準備好接收資料了。</a:t>
            </a:r>
            <a:endParaRPr lang="en-US" sz="1400" b="0" strike="noStrike" spc="-1">
              <a:solidFill>
                <a:srgbClr val="000000"/>
              </a:solidFill>
              <a:latin typeface="Arial" panose="020B0604020202020204"/>
            </a:endParaRPr>
          </a:p>
        </p:txBody>
      </p:sp>
      <p:sp>
        <p:nvSpPr>
          <p:cNvPr id="319" name="箭號: 向右 17"/>
          <p:cNvSpPr/>
          <p:nvPr/>
        </p:nvSpPr>
        <p:spPr>
          <a:xfrm>
            <a:off x="7859880" y="2306160"/>
            <a:ext cx="314280" cy="1314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21240" rIns="90000" bIns="21240" anchor="ctr">
            <a:noAutofit/>
          </a:bodyPr>
          <a:p>
            <a:pPr algn="ctr" defTabSz="914400">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
        <p:nvSpPr>
          <p:cNvPr id="320" name="文字方塊 18"/>
          <p:cNvSpPr/>
          <p:nvPr/>
        </p:nvSpPr>
        <p:spPr>
          <a:xfrm>
            <a:off x="8166600" y="2232720"/>
            <a:ext cx="3446640" cy="3031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400" b="0" strike="noStrike" spc="-1">
                <a:solidFill>
                  <a:schemeClr val="dk1"/>
                </a:solidFill>
                <a:latin typeface="微軟正黑體" panose="020B0604030504040204" charset="-120"/>
                <a:ea typeface="微軟正黑體" panose="020B0604030504040204" charset="-120"/>
              </a:rPr>
              <a:t>有效訊號，顯示此次寫有效</a:t>
            </a:r>
            <a:endParaRPr lang="en-US" sz="14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animEffect transition="in" filter="fade">
                                      <p:cBhvr additive="repl">
                                        <p:cTn id="7" dur="500"/>
                                        <p:tgtEl>
                                          <p:spTgt spid="310"/>
                                        </p:tgtEl>
                                      </p:cBhvr>
                                    </p:animEffect>
                                  </p:childTnLst>
                                </p:cTn>
                              </p:par>
                              <p:par>
                                <p:cTn id="8" presetID="10" presetClass="entr" presetSubtype="0" fill="hold" nodeType="withEffect">
                                  <p:stCondLst>
                                    <p:cond delay="0"/>
                                  </p:stCondLst>
                                  <p:childTnLst>
                                    <p:set>
                                      <p:cBhvr>
                                        <p:cTn id="9" dur="1" fill="hold">
                                          <p:stCondLst>
                                            <p:cond delay="0"/>
                                          </p:stCondLst>
                                        </p:cTn>
                                        <p:tgtEl>
                                          <p:spTgt spid="311"/>
                                        </p:tgtEl>
                                        <p:attrNameLst>
                                          <p:attrName>style.visibility</p:attrName>
                                        </p:attrNameLst>
                                      </p:cBhvr>
                                      <p:to>
                                        <p:strVal val="visible"/>
                                      </p:to>
                                    </p:set>
                                    <p:animEffect transition="in" filter="fade">
                                      <p:cBhvr additive="repl">
                                        <p:cTn id="10" dur="500"/>
                                        <p:tgtEl>
                                          <p:spTgt spid="311"/>
                                        </p:tgtEl>
                                      </p:cBhvr>
                                    </p:animEffect>
                                  </p:childTnLst>
                                </p:cTn>
                              </p:par>
                              <p:par>
                                <p:cTn id="11" presetID="10" presetClass="entr" presetSubtype="0" fill="hold" nodeType="withEffect">
                                  <p:stCondLst>
                                    <p:cond delay="0"/>
                                  </p:stCondLst>
                                  <p:childTnLst>
                                    <p:set>
                                      <p:cBhvr>
                                        <p:cTn id="12" dur="1" fill="hold">
                                          <p:stCondLst>
                                            <p:cond delay="0"/>
                                          </p:stCondLst>
                                        </p:cTn>
                                        <p:tgtEl>
                                          <p:spTgt spid="312"/>
                                        </p:tgtEl>
                                        <p:attrNameLst>
                                          <p:attrName>style.visibility</p:attrName>
                                        </p:attrNameLst>
                                      </p:cBhvr>
                                      <p:to>
                                        <p:strVal val="visible"/>
                                      </p:to>
                                    </p:set>
                                    <p:animEffect transition="in" filter="fade">
                                      <p:cBhvr additive="repl">
                                        <p:cTn id="13" dur="500"/>
                                        <p:tgtEl>
                                          <p:spTgt spid="312"/>
                                        </p:tgtEl>
                                      </p:cBhvr>
                                    </p:animEffect>
                                  </p:childTnLst>
                                </p:cTn>
                              </p:par>
                              <p:par>
                                <p:cTn id="14" presetID="10" presetClass="entr" presetSubtype="0" fill="hold" nodeType="withEffect">
                                  <p:stCondLst>
                                    <p:cond delay="0"/>
                                  </p:stCondLst>
                                  <p:childTnLst>
                                    <p:set>
                                      <p:cBhvr>
                                        <p:cTn id="15" dur="1" fill="hold">
                                          <p:stCondLst>
                                            <p:cond delay="0"/>
                                          </p:stCondLst>
                                        </p:cTn>
                                        <p:tgtEl>
                                          <p:spTgt spid="313"/>
                                        </p:tgtEl>
                                        <p:attrNameLst>
                                          <p:attrName>style.visibility</p:attrName>
                                        </p:attrNameLst>
                                      </p:cBhvr>
                                      <p:to>
                                        <p:strVal val="visible"/>
                                      </p:to>
                                    </p:set>
                                    <p:animEffect transition="in" filter="fade">
                                      <p:cBhvr additive="repl">
                                        <p:cTn id="16" dur="500"/>
                                        <p:tgtEl>
                                          <p:spTgt spid="313"/>
                                        </p:tgtEl>
                                      </p:cBhvr>
                                    </p:animEffect>
                                  </p:childTnLst>
                                </p:cTn>
                              </p:par>
                              <p:par>
                                <p:cTn id="17" presetID="10" presetClass="entr" presetSubtype="0" fill="hold" nodeType="withEffect">
                                  <p:stCondLst>
                                    <p:cond delay="0"/>
                                  </p:stCondLst>
                                  <p:childTnLst>
                                    <p:set>
                                      <p:cBhvr>
                                        <p:cTn id="18" dur="1" fill="hold">
                                          <p:stCondLst>
                                            <p:cond delay="0"/>
                                          </p:stCondLst>
                                        </p:cTn>
                                        <p:tgtEl>
                                          <p:spTgt spid="314"/>
                                        </p:tgtEl>
                                        <p:attrNameLst>
                                          <p:attrName>style.visibility</p:attrName>
                                        </p:attrNameLst>
                                      </p:cBhvr>
                                      <p:to>
                                        <p:strVal val="visible"/>
                                      </p:to>
                                    </p:set>
                                    <p:animEffect transition="in" filter="fade">
                                      <p:cBhvr additive="repl">
                                        <p:cTn id="19" dur="500"/>
                                        <p:tgtEl>
                                          <p:spTgt spid="314"/>
                                        </p:tgtEl>
                                      </p:cBhvr>
                                    </p:animEffect>
                                  </p:childTnLst>
                                </p:cTn>
                              </p:par>
                              <p:par>
                                <p:cTn id="20" presetID="10" presetClass="entr" presetSubtype="0" fill="hold" nodeType="withEffect">
                                  <p:stCondLst>
                                    <p:cond delay="0"/>
                                  </p:stCondLst>
                                  <p:childTnLst>
                                    <p:set>
                                      <p:cBhvr>
                                        <p:cTn id="21" dur="1" fill="hold">
                                          <p:stCondLst>
                                            <p:cond delay="0"/>
                                          </p:stCondLst>
                                        </p:cTn>
                                        <p:tgtEl>
                                          <p:spTgt spid="315"/>
                                        </p:tgtEl>
                                        <p:attrNameLst>
                                          <p:attrName>style.visibility</p:attrName>
                                        </p:attrNameLst>
                                      </p:cBhvr>
                                      <p:to>
                                        <p:strVal val="visible"/>
                                      </p:to>
                                    </p:set>
                                    <p:animEffect transition="in" filter="fade">
                                      <p:cBhvr additive="repl">
                                        <p:cTn id="22" dur="500"/>
                                        <p:tgtEl>
                                          <p:spTgt spid="315"/>
                                        </p:tgtEl>
                                      </p:cBhvr>
                                    </p:animEffect>
                                  </p:childTnLst>
                                </p:cTn>
                              </p:par>
                              <p:par>
                                <p:cTn id="23" presetID="10" presetClass="entr" presetSubtype="0" fill="hold" nodeType="withEffect">
                                  <p:stCondLst>
                                    <p:cond delay="0"/>
                                  </p:stCondLst>
                                  <p:childTnLst>
                                    <p:set>
                                      <p:cBhvr>
                                        <p:cTn id="24" dur="1" fill="hold">
                                          <p:stCondLst>
                                            <p:cond delay="0"/>
                                          </p:stCondLst>
                                        </p:cTn>
                                        <p:tgtEl>
                                          <p:spTgt spid="316"/>
                                        </p:tgtEl>
                                        <p:attrNameLst>
                                          <p:attrName>style.visibility</p:attrName>
                                        </p:attrNameLst>
                                      </p:cBhvr>
                                      <p:to>
                                        <p:strVal val="visible"/>
                                      </p:to>
                                    </p:set>
                                    <p:animEffect transition="in" filter="fade">
                                      <p:cBhvr additive="repl">
                                        <p:cTn id="25" dur="500"/>
                                        <p:tgtEl>
                                          <p:spTgt spid="316"/>
                                        </p:tgtEl>
                                      </p:cBhvr>
                                    </p:animEffect>
                                  </p:childTnLst>
                                </p:cTn>
                              </p:par>
                              <p:par>
                                <p:cTn id="26" presetID="10" presetClass="entr" presetSubtype="0" fill="hold" nodeType="withEffect">
                                  <p:stCondLst>
                                    <p:cond delay="0"/>
                                  </p:stCondLst>
                                  <p:childTnLst>
                                    <p:set>
                                      <p:cBhvr>
                                        <p:cTn id="27" dur="1" fill="hold">
                                          <p:stCondLst>
                                            <p:cond delay="0"/>
                                          </p:stCondLst>
                                        </p:cTn>
                                        <p:tgtEl>
                                          <p:spTgt spid="317"/>
                                        </p:tgtEl>
                                        <p:attrNameLst>
                                          <p:attrName>style.visibility</p:attrName>
                                        </p:attrNameLst>
                                      </p:cBhvr>
                                      <p:to>
                                        <p:strVal val="visible"/>
                                      </p:to>
                                    </p:set>
                                    <p:animEffect transition="in" filter="fade">
                                      <p:cBhvr additive="repl">
                                        <p:cTn id="28" dur="500"/>
                                        <p:tgtEl>
                                          <p:spTgt spid="317"/>
                                        </p:tgtEl>
                                      </p:cBhvr>
                                    </p:animEffect>
                                  </p:childTnLst>
                                </p:cTn>
                              </p:par>
                              <p:par>
                                <p:cTn id="29" presetID="10" presetClass="entr" presetSubtype="0" fill="hold" nodeType="withEffect">
                                  <p:stCondLst>
                                    <p:cond delay="0"/>
                                  </p:stCondLst>
                                  <p:childTnLst>
                                    <p:set>
                                      <p:cBhvr>
                                        <p:cTn id="30" dur="1" fill="hold">
                                          <p:stCondLst>
                                            <p:cond delay="0"/>
                                          </p:stCondLst>
                                        </p:cTn>
                                        <p:tgtEl>
                                          <p:spTgt spid="318"/>
                                        </p:tgtEl>
                                        <p:attrNameLst>
                                          <p:attrName>style.visibility</p:attrName>
                                        </p:attrNameLst>
                                      </p:cBhvr>
                                      <p:to>
                                        <p:strVal val="visible"/>
                                      </p:to>
                                    </p:set>
                                    <p:animEffect transition="in" filter="fade">
                                      <p:cBhvr additive="repl">
                                        <p:cTn id="31" dur="500"/>
                                        <p:tgtEl>
                                          <p:spTgt spid="318"/>
                                        </p:tgtEl>
                                      </p:cBhvr>
                                    </p:animEffect>
                                  </p:childTnLst>
                                </p:cTn>
                              </p:par>
                              <p:par>
                                <p:cTn id="32" presetID="10" presetClass="entr" presetSubtype="0" fill="hold" nodeType="withEffect">
                                  <p:stCondLst>
                                    <p:cond delay="0"/>
                                  </p:stCondLst>
                                  <p:childTnLst>
                                    <p:set>
                                      <p:cBhvr>
                                        <p:cTn id="33" dur="1" fill="hold">
                                          <p:stCondLst>
                                            <p:cond delay="0"/>
                                          </p:stCondLst>
                                        </p:cTn>
                                        <p:tgtEl>
                                          <p:spTgt spid="319"/>
                                        </p:tgtEl>
                                        <p:attrNameLst>
                                          <p:attrName>style.visibility</p:attrName>
                                        </p:attrNameLst>
                                      </p:cBhvr>
                                      <p:to>
                                        <p:strVal val="visible"/>
                                      </p:to>
                                    </p:set>
                                    <p:animEffect transition="in" filter="fade">
                                      <p:cBhvr additive="repl">
                                        <p:cTn id="34" dur="500"/>
                                        <p:tgtEl>
                                          <p:spTgt spid="319"/>
                                        </p:tgtEl>
                                      </p:cBhvr>
                                    </p:animEffect>
                                  </p:childTnLst>
                                </p:cTn>
                              </p:par>
                              <p:par>
                                <p:cTn id="35" presetID="10" presetClass="entr" presetSubtype="0" fill="hold" nodeType="withEffect">
                                  <p:stCondLst>
                                    <p:cond delay="0"/>
                                  </p:stCondLst>
                                  <p:childTnLst>
                                    <p:set>
                                      <p:cBhvr>
                                        <p:cTn id="36" dur="1" fill="hold">
                                          <p:stCondLst>
                                            <p:cond delay="0"/>
                                          </p:stCondLst>
                                        </p:cTn>
                                        <p:tgtEl>
                                          <p:spTgt spid="320"/>
                                        </p:tgtEl>
                                        <p:attrNameLst>
                                          <p:attrName>style.visibility</p:attrName>
                                        </p:attrNameLst>
                                      </p:cBhvr>
                                      <p:to>
                                        <p:strVal val="visible"/>
                                      </p:to>
                                    </p:set>
                                    <p:animEffect transition="in" filter="fade">
                                      <p:cBhvr additive="repl">
                                        <p:cTn id="37" dur="500"/>
                                        <p:tgtEl>
                                          <p:spTgt spid="3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additive="repl">
                                        <p:cTn id="41" dur="500"/>
                                        <p:tgtEl>
                                          <p:spTgt spid="310"/>
                                        </p:tgtEl>
                                      </p:cBhvr>
                                    </p:animEffect>
                                    <p:set>
                                      <p:cBhvr>
                                        <p:cTn id="42" dur="1" fill="hold">
                                          <p:stCondLst>
                                            <p:cond delay="499"/>
                                          </p:stCondLst>
                                        </p:cTn>
                                        <p:tgtEl>
                                          <p:spTgt spid="310"/>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additive="repl">
                                        <p:cTn id="44" dur="500"/>
                                        <p:tgtEl>
                                          <p:spTgt spid="311"/>
                                        </p:tgtEl>
                                      </p:cBhvr>
                                    </p:animEffect>
                                    <p:set>
                                      <p:cBhvr>
                                        <p:cTn id="45" dur="1" fill="hold">
                                          <p:stCondLst>
                                            <p:cond delay="499"/>
                                          </p:stCondLst>
                                        </p:cTn>
                                        <p:tgtEl>
                                          <p:spTgt spid="311"/>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additive="repl">
                                        <p:cTn id="47" dur="500"/>
                                        <p:tgtEl>
                                          <p:spTgt spid="312"/>
                                        </p:tgtEl>
                                      </p:cBhvr>
                                    </p:animEffect>
                                    <p:set>
                                      <p:cBhvr>
                                        <p:cTn id="48" dur="1" fill="hold">
                                          <p:stCondLst>
                                            <p:cond delay="499"/>
                                          </p:stCondLst>
                                        </p:cTn>
                                        <p:tgtEl>
                                          <p:spTgt spid="312"/>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additive="repl">
                                        <p:cTn id="50" dur="500"/>
                                        <p:tgtEl>
                                          <p:spTgt spid="313"/>
                                        </p:tgtEl>
                                      </p:cBhvr>
                                    </p:animEffect>
                                    <p:set>
                                      <p:cBhvr>
                                        <p:cTn id="51" dur="1" fill="hold">
                                          <p:stCondLst>
                                            <p:cond delay="499"/>
                                          </p:stCondLst>
                                        </p:cTn>
                                        <p:tgtEl>
                                          <p:spTgt spid="313"/>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additive="repl">
                                        <p:cTn id="53" dur="500"/>
                                        <p:tgtEl>
                                          <p:spTgt spid="314"/>
                                        </p:tgtEl>
                                      </p:cBhvr>
                                    </p:animEffect>
                                    <p:set>
                                      <p:cBhvr>
                                        <p:cTn id="54" dur="1" fill="hold">
                                          <p:stCondLst>
                                            <p:cond delay="499"/>
                                          </p:stCondLst>
                                        </p:cTn>
                                        <p:tgtEl>
                                          <p:spTgt spid="314"/>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additive="repl">
                                        <p:cTn id="56" dur="500"/>
                                        <p:tgtEl>
                                          <p:spTgt spid="315"/>
                                        </p:tgtEl>
                                      </p:cBhvr>
                                    </p:animEffect>
                                    <p:set>
                                      <p:cBhvr>
                                        <p:cTn id="57" dur="1" fill="hold">
                                          <p:stCondLst>
                                            <p:cond delay="499"/>
                                          </p:stCondLst>
                                        </p:cTn>
                                        <p:tgtEl>
                                          <p:spTgt spid="315"/>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additive="repl">
                                        <p:cTn id="59" dur="500"/>
                                        <p:tgtEl>
                                          <p:spTgt spid="316"/>
                                        </p:tgtEl>
                                      </p:cBhvr>
                                    </p:animEffect>
                                    <p:set>
                                      <p:cBhvr>
                                        <p:cTn id="60" dur="1" fill="hold">
                                          <p:stCondLst>
                                            <p:cond delay="499"/>
                                          </p:stCondLst>
                                        </p:cTn>
                                        <p:tgtEl>
                                          <p:spTgt spid="316"/>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additive="repl">
                                        <p:cTn id="62" dur="500"/>
                                        <p:tgtEl>
                                          <p:spTgt spid="317"/>
                                        </p:tgtEl>
                                      </p:cBhvr>
                                    </p:animEffect>
                                    <p:set>
                                      <p:cBhvr>
                                        <p:cTn id="63" dur="1" fill="hold">
                                          <p:stCondLst>
                                            <p:cond delay="499"/>
                                          </p:stCondLst>
                                        </p:cTn>
                                        <p:tgtEl>
                                          <p:spTgt spid="317"/>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additive="repl">
                                        <p:cTn id="65" dur="500"/>
                                        <p:tgtEl>
                                          <p:spTgt spid="318"/>
                                        </p:tgtEl>
                                      </p:cBhvr>
                                    </p:animEffect>
                                    <p:set>
                                      <p:cBhvr>
                                        <p:cTn id="66" dur="1" fill="hold">
                                          <p:stCondLst>
                                            <p:cond delay="499"/>
                                          </p:stCondLst>
                                        </p:cTn>
                                        <p:tgtEl>
                                          <p:spTgt spid="31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additive="repl">
                                        <p:cTn id="68" dur="500"/>
                                        <p:tgtEl>
                                          <p:spTgt spid="319"/>
                                        </p:tgtEl>
                                      </p:cBhvr>
                                    </p:animEffect>
                                    <p:set>
                                      <p:cBhvr>
                                        <p:cTn id="69" dur="1" fill="hold">
                                          <p:stCondLst>
                                            <p:cond delay="499"/>
                                          </p:stCondLst>
                                        </p:cTn>
                                        <p:tgtEl>
                                          <p:spTgt spid="319"/>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additive="repl">
                                        <p:cTn id="71" dur="500"/>
                                        <p:tgtEl>
                                          <p:spTgt spid="320"/>
                                        </p:tgtEl>
                                      </p:cBhvr>
                                    </p:animEffect>
                                    <p:set>
                                      <p:cBhvr>
                                        <p:cTn id="72" dur="1" fill="hold">
                                          <p:stCondLst>
                                            <p:cond delay="499"/>
                                          </p:stCondLst>
                                        </p:cTn>
                                        <p:tgtEl>
                                          <p:spTgt spid="32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408600" y="-280440"/>
            <a:ext cx="9103320" cy="1179000"/>
          </a:xfrm>
          <a:prstGeom prst="rect">
            <a:avLst/>
          </a:prstGeom>
          <a:noFill/>
          <a:ln w="0">
            <a:noFill/>
          </a:ln>
        </p:spPr>
        <p:txBody>
          <a:bodyPr lIns="91440" tIns="45720" rIns="91440" bIns="45720" anchor="b">
            <a:noAutofit/>
          </a:bodyPr>
          <a:p>
            <a:pPr indent="0" defTabSz="914400">
              <a:lnSpc>
                <a:spcPct val="90000"/>
              </a:lnSpc>
              <a:buNone/>
              <a:tabLst>
                <a:tab pos="0" algn="l"/>
              </a:tabLst>
            </a:pPr>
            <a:r>
              <a:rPr lang="en-US" sz="5400" b="1" strike="noStrike" cap="all" spc="395">
                <a:solidFill>
                  <a:schemeClr val="dk1"/>
                </a:solidFill>
                <a:latin typeface="Times New Roman" panose="02020603050405020304"/>
                <a:ea typeface="微軟正黑體" panose="020B0604030504040204" charset="-120"/>
              </a:rPr>
              <a:t>AXI </a:t>
            </a:r>
            <a:r>
              <a:rPr lang="zh-TW" sz="5400" b="1" strike="noStrike" cap="all" spc="395">
                <a:solidFill>
                  <a:schemeClr val="dk1"/>
                </a:solidFill>
                <a:latin typeface="Times New Roman" panose="02020603050405020304"/>
                <a:ea typeface="微軟正黑體" panose="020B0604030504040204" charset="-120"/>
              </a:rPr>
              <a:t>訊號</a:t>
            </a:r>
            <a:r>
              <a:rPr lang="zh-TW" sz="5400" b="1" strike="noStrike" spc="395">
                <a:solidFill>
                  <a:schemeClr val="dk1"/>
                </a:solidFill>
                <a:latin typeface="Times New Roman" panose="02020603050405020304"/>
                <a:ea typeface="微軟正黑體" panose="020B0604030504040204" charset="-120"/>
              </a:rPr>
              <a:t>區別 </a:t>
            </a:r>
            <a:r>
              <a:rPr lang="en-US" sz="5400" b="1" strike="noStrike" spc="395">
                <a:solidFill>
                  <a:schemeClr val="dk1"/>
                </a:solidFill>
                <a:latin typeface="Times New Roman" panose="02020603050405020304"/>
                <a:ea typeface="微軟正黑體" panose="020B0604030504040204" charset="-120"/>
              </a:rPr>
              <a:t>- B</a:t>
            </a:r>
            <a:endParaRPr lang="en-US" sz="5400" b="0" strike="noStrike" spc="-1">
              <a:solidFill>
                <a:srgbClr val="000000"/>
              </a:solidFill>
              <a:latin typeface="Arial" panose="020B0604020202020204"/>
            </a:endParaRPr>
          </a:p>
        </p:txBody>
      </p:sp>
      <p:pic>
        <p:nvPicPr>
          <p:cNvPr id="322" name="圖片 3"/>
          <p:cNvPicPr/>
          <p:nvPr/>
        </p:nvPicPr>
        <p:blipFill>
          <a:blip r:embed="rId1"/>
          <a:stretch>
            <a:fillRect/>
          </a:stretch>
        </p:blipFill>
        <p:spPr>
          <a:xfrm>
            <a:off x="408600" y="1739520"/>
            <a:ext cx="7134480" cy="3581280"/>
          </a:xfrm>
          <a:prstGeom prst="rect">
            <a:avLst/>
          </a:prstGeom>
          <a:ln w="0">
            <a:noFill/>
          </a:ln>
        </p:spPr>
      </p:pic>
      <p:sp>
        <p:nvSpPr>
          <p:cNvPr id="323" name="文字方塊 6"/>
          <p:cNvSpPr/>
          <p:nvPr/>
        </p:nvSpPr>
        <p:spPr>
          <a:xfrm>
            <a:off x="2938680" y="1197000"/>
            <a:ext cx="28998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2000" b="1" strike="noStrike" spc="-1">
                <a:solidFill>
                  <a:schemeClr val="dk1"/>
                </a:solidFill>
                <a:latin typeface="Times New Roman" panose="02020603050405020304"/>
                <a:ea typeface="微軟正黑體" panose="020B0604030504040204" charset="-120"/>
              </a:rPr>
              <a:t>寫入應答頻道</a:t>
            </a:r>
            <a:r>
              <a:rPr lang="en-US" sz="2000" b="1" strike="noStrike" spc="-1">
                <a:solidFill>
                  <a:schemeClr val="dk1"/>
                </a:solidFill>
                <a:latin typeface="Times New Roman" panose="02020603050405020304"/>
                <a:ea typeface="微軟正黑體" panose="020B0604030504040204" charset="-120"/>
              </a:rPr>
              <a:t>(B)</a:t>
            </a:r>
            <a:endParaRPr lang="en-US" sz="2000" b="0" strike="noStrike" spc="-1">
              <a:solidFill>
                <a:srgbClr val="000000"/>
              </a:solidFill>
              <a:latin typeface="Arial" panose="020B0604020202020204"/>
            </a:endParaRPr>
          </a:p>
        </p:txBody>
      </p:sp>
      <p:sp>
        <p:nvSpPr>
          <p:cNvPr id="324" name="箭號: 向右 1"/>
          <p:cNvSpPr/>
          <p:nvPr/>
        </p:nvSpPr>
        <p:spPr>
          <a:xfrm>
            <a:off x="7543800" y="2142000"/>
            <a:ext cx="314280" cy="1314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21240" rIns="90000" bIns="21240" anchor="ctr">
            <a:noAutofit/>
          </a:bodyPr>
          <a:p>
            <a:endParaRPr lang="en-US" sz="1800" b="0" strike="noStrike" spc="-1">
              <a:solidFill>
                <a:schemeClr val="lt1"/>
              </a:solidFill>
              <a:latin typeface="Times New Roman" panose="02020603050405020304"/>
              <a:ea typeface="微軟正黑體" panose="020B0604030504040204" charset="-120"/>
            </a:endParaRPr>
          </a:p>
        </p:txBody>
      </p:sp>
      <p:sp>
        <p:nvSpPr>
          <p:cNvPr id="325" name="文字方塊 4"/>
          <p:cNvSpPr/>
          <p:nvPr/>
        </p:nvSpPr>
        <p:spPr>
          <a:xfrm>
            <a:off x="7858440" y="2054160"/>
            <a:ext cx="4095360" cy="3031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400" b="0" strike="noStrike" spc="-1">
                <a:solidFill>
                  <a:schemeClr val="dk1"/>
                </a:solidFill>
                <a:latin typeface="Times New Roman" panose="02020603050405020304"/>
                <a:ea typeface="微軟正黑體" panose="020B0604030504040204" charset="-120"/>
              </a:rPr>
              <a:t>寫入回應有效，在一次突發傳輸的最後拉高一次</a:t>
            </a:r>
            <a:endParaRPr lang="en-US" sz="1400" b="0" strike="noStrike" spc="-1">
              <a:solidFill>
                <a:srgbClr val="000000"/>
              </a:solidFill>
              <a:latin typeface="Arial" panose="020B0604020202020204"/>
            </a:endParaRPr>
          </a:p>
        </p:txBody>
      </p:sp>
      <p:sp>
        <p:nvSpPr>
          <p:cNvPr id="326" name="箭號: 向右 7"/>
          <p:cNvSpPr/>
          <p:nvPr/>
        </p:nvSpPr>
        <p:spPr>
          <a:xfrm>
            <a:off x="7543800" y="2438280"/>
            <a:ext cx="314280" cy="1314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21240" rIns="90000" bIns="21240" anchor="ctr">
            <a:noAutofit/>
          </a:bodyPr>
          <a:p>
            <a:endParaRPr lang="en-US" sz="1800" b="0" strike="noStrike" spc="-1">
              <a:solidFill>
                <a:schemeClr val="lt1"/>
              </a:solidFill>
              <a:latin typeface="Times New Roman" panose="02020603050405020304"/>
              <a:ea typeface="微軟正黑體" panose="020B0604030504040204" charset="-120"/>
            </a:endParaRPr>
          </a:p>
        </p:txBody>
      </p:sp>
      <p:sp>
        <p:nvSpPr>
          <p:cNvPr id="327" name="文字方塊 8"/>
          <p:cNvSpPr/>
          <p:nvPr/>
        </p:nvSpPr>
        <p:spPr>
          <a:xfrm>
            <a:off x="7858440" y="2350440"/>
            <a:ext cx="2656440" cy="3031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400" b="0" strike="noStrike" spc="-1">
                <a:solidFill>
                  <a:schemeClr val="dk1"/>
                </a:solidFill>
                <a:latin typeface="Times New Roman" panose="02020603050405020304"/>
                <a:ea typeface="微軟正黑體" panose="020B0604030504040204" charset="-120"/>
              </a:rPr>
              <a:t>Master</a:t>
            </a:r>
            <a:r>
              <a:rPr lang="zh-TW" sz="1400" b="0" strike="noStrike" spc="-1">
                <a:solidFill>
                  <a:schemeClr val="dk1"/>
                </a:solidFill>
                <a:latin typeface="Times New Roman" panose="02020603050405020304"/>
                <a:ea typeface="微軟正黑體" panose="020B0604030504040204" charset="-120"/>
              </a:rPr>
              <a:t>端做好接收準備時拉起</a:t>
            </a:r>
            <a:endParaRPr lang="en-US" sz="1400" b="0" strike="noStrike" spc="-1">
              <a:solidFill>
                <a:srgbClr val="000000"/>
              </a:solidFill>
              <a:latin typeface="Arial" panose="020B0604020202020204"/>
            </a:endParaRPr>
          </a:p>
        </p:txBody>
      </p:sp>
      <p:sp>
        <p:nvSpPr>
          <p:cNvPr id="328" name="箭號: 向右 11"/>
          <p:cNvSpPr/>
          <p:nvPr/>
        </p:nvSpPr>
        <p:spPr>
          <a:xfrm>
            <a:off x="7543800" y="3244680"/>
            <a:ext cx="314280" cy="1314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21240" rIns="90000" bIns="21240" anchor="ctr">
            <a:noAutofit/>
          </a:bodyPr>
          <a:p>
            <a:endParaRPr lang="en-US" sz="1800" b="0" strike="noStrike" spc="-1">
              <a:solidFill>
                <a:schemeClr val="lt1"/>
              </a:solidFill>
              <a:latin typeface="Times New Roman" panose="02020603050405020304"/>
              <a:ea typeface="微軟正黑體" panose="020B0604030504040204" charset="-120"/>
            </a:endParaRPr>
          </a:p>
        </p:txBody>
      </p:sp>
      <p:sp>
        <p:nvSpPr>
          <p:cNvPr id="329" name="文字方塊 12"/>
          <p:cNvSpPr/>
          <p:nvPr/>
        </p:nvSpPr>
        <p:spPr>
          <a:xfrm>
            <a:off x="7858440" y="3161160"/>
            <a:ext cx="4332600" cy="7300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400" b="0" strike="noStrike" spc="-1">
                <a:solidFill>
                  <a:schemeClr val="dk1"/>
                </a:solidFill>
                <a:latin typeface="Times New Roman" panose="02020603050405020304"/>
                <a:ea typeface="微軟正黑體" panose="020B0604030504040204" charset="-120"/>
              </a:rPr>
              <a:t>對應的是整個</a:t>
            </a:r>
            <a:r>
              <a:rPr lang="en-US" sz="1400" b="0" strike="noStrike" spc="-1">
                <a:solidFill>
                  <a:schemeClr val="dk1"/>
                </a:solidFill>
                <a:latin typeface="Times New Roman" panose="02020603050405020304"/>
                <a:ea typeface="微軟正黑體" panose="020B0604030504040204" charset="-120"/>
              </a:rPr>
              <a:t>Write burst</a:t>
            </a:r>
            <a:r>
              <a:rPr lang="zh-TW" sz="1400" b="0" strike="noStrike" spc="-1">
                <a:solidFill>
                  <a:schemeClr val="dk1"/>
                </a:solidFill>
                <a:latin typeface="Times New Roman" panose="02020603050405020304"/>
                <a:ea typeface="微軟正黑體" panose="020B0604030504040204" charset="-120"/>
              </a:rPr>
              <a:t>，也就是一個完整的</a:t>
            </a:r>
            <a:r>
              <a:rPr lang="en-US" sz="1400" b="0" strike="noStrike" spc="-1">
                <a:solidFill>
                  <a:schemeClr val="dk1"/>
                </a:solidFill>
                <a:latin typeface="Times New Roman" panose="02020603050405020304"/>
                <a:ea typeface="微軟正黑體" panose="020B0604030504040204" charset="-120"/>
              </a:rPr>
              <a:t>transaction</a:t>
            </a:r>
            <a:r>
              <a:rPr lang="zh-TW" sz="1400" b="0" strike="noStrike" spc="-1">
                <a:solidFill>
                  <a:schemeClr val="dk1"/>
                </a:solidFill>
                <a:latin typeface="Times New Roman" panose="02020603050405020304"/>
                <a:ea typeface="微軟正黑體" panose="020B0604030504040204" charset="-120"/>
              </a:rPr>
              <a:t>全部完成後回覆執行結果，例如成功（</a:t>
            </a:r>
            <a:r>
              <a:rPr lang="en-US" sz="1400" b="0" strike="noStrike" spc="-1">
                <a:solidFill>
                  <a:schemeClr val="dk1"/>
                </a:solidFill>
                <a:latin typeface="Times New Roman" panose="02020603050405020304"/>
                <a:ea typeface="微軟正黑體" panose="020B0604030504040204" charset="-120"/>
              </a:rPr>
              <a:t>OKAY</a:t>
            </a:r>
            <a:r>
              <a:rPr lang="zh-TW" sz="1400" b="0" strike="noStrike" spc="-1">
                <a:solidFill>
                  <a:schemeClr val="dk1"/>
                </a:solidFill>
                <a:latin typeface="Times New Roman" panose="02020603050405020304"/>
                <a:ea typeface="微軟正黑體" panose="020B0604030504040204" charset="-120"/>
              </a:rPr>
              <a:t>）或錯誤（</a:t>
            </a:r>
            <a:r>
              <a:rPr lang="en-US" sz="1400" b="0" strike="noStrike" spc="-1">
                <a:solidFill>
                  <a:schemeClr val="dk1"/>
                </a:solidFill>
                <a:latin typeface="Times New Roman" panose="02020603050405020304"/>
                <a:ea typeface="微軟正黑體" panose="020B0604030504040204" charset="-120"/>
              </a:rPr>
              <a:t>SLVERR</a:t>
            </a:r>
            <a:r>
              <a:rPr lang="zh-TW" sz="1400" b="0" strike="noStrike" spc="-1">
                <a:solidFill>
                  <a:schemeClr val="dk1"/>
                </a:solidFill>
                <a:latin typeface="Times New Roman" panose="02020603050405020304"/>
                <a:ea typeface="微軟正黑體" panose="020B0604030504040204" charset="-120"/>
              </a:rPr>
              <a:t>）</a:t>
            </a:r>
            <a:endParaRPr lang="en-US" sz="1400" b="0" strike="noStrike" spc="-1">
              <a:solidFill>
                <a:srgbClr val="000000"/>
              </a:solidFill>
              <a:latin typeface="Arial" panose="020B0604020202020204"/>
            </a:endParaRPr>
          </a:p>
        </p:txBody>
      </p:sp>
      <p:sp>
        <p:nvSpPr>
          <p:cNvPr id="330" name="矩形 5"/>
          <p:cNvSpPr/>
          <p:nvPr/>
        </p:nvSpPr>
        <p:spPr>
          <a:xfrm>
            <a:off x="482400" y="2049120"/>
            <a:ext cx="6942600" cy="13791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endParaRPr lang="en-US" sz="1800" b="0" strike="noStrike" spc="-1">
              <a:solidFill>
                <a:schemeClr val="lt1"/>
              </a:solidFill>
              <a:latin typeface="Univer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animEffect transition="in" filter="fade">
                                      <p:cBhvr additive="repl">
                                        <p:cTn id="7" dur="500"/>
                                        <p:tgtEl>
                                          <p:spTgt spid="324"/>
                                        </p:tgtEl>
                                      </p:cBhvr>
                                    </p:animEffect>
                                  </p:childTnLst>
                                </p:cTn>
                              </p:par>
                              <p:par>
                                <p:cTn id="8" presetID="10" presetClass="entr" presetSubtype="0" fill="hold" nodeType="withEffect">
                                  <p:stCondLst>
                                    <p:cond delay="0"/>
                                  </p:stCondLst>
                                  <p:childTnLst>
                                    <p:set>
                                      <p:cBhvr>
                                        <p:cTn id="9" dur="1" fill="hold">
                                          <p:stCondLst>
                                            <p:cond delay="0"/>
                                          </p:stCondLst>
                                        </p:cTn>
                                        <p:tgtEl>
                                          <p:spTgt spid="325"/>
                                        </p:tgtEl>
                                        <p:attrNameLst>
                                          <p:attrName>style.visibility</p:attrName>
                                        </p:attrNameLst>
                                      </p:cBhvr>
                                      <p:to>
                                        <p:strVal val="visible"/>
                                      </p:to>
                                    </p:set>
                                    <p:animEffect transition="in" filter="fade">
                                      <p:cBhvr additive="repl">
                                        <p:cTn id="10" dur="500"/>
                                        <p:tgtEl>
                                          <p:spTgt spid="325"/>
                                        </p:tgtEl>
                                      </p:cBhvr>
                                    </p:animEffect>
                                  </p:childTnLst>
                                </p:cTn>
                              </p:par>
                              <p:par>
                                <p:cTn id="11" presetID="10" presetClass="entr" presetSubtype="0" fill="hold" nodeType="withEffect">
                                  <p:stCondLst>
                                    <p:cond delay="0"/>
                                  </p:stCondLst>
                                  <p:childTnLst>
                                    <p:set>
                                      <p:cBhvr>
                                        <p:cTn id="12" dur="1" fill="hold">
                                          <p:stCondLst>
                                            <p:cond delay="0"/>
                                          </p:stCondLst>
                                        </p:cTn>
                                        <p:tgtEl>
                                          <p:spTgt spid="326"/>
                                        </p:tgtEl>
                                        <p:attrNameLst>
                                          <p:attrName>style.visibility</p:attrName>
                                        </p:attrNameLst>
                                      </p:cBhvr>
                                      <p:to>
                                        <p:strVal val="visible"/>
                                      </p:to>
                                    </p:set>
                                    <p:animEffect transition="in" filter="fade">
                                      <p:cBhvr additive="repl">
                                        <p:cTn id="13" dur="500"/>
                                        <p:tgtEl>
                                          <p:spTgt spid="326"/>
                                        </p:tgtEl>
                                      </p:cBhvr>
                                    </p:animEffect>
                                  </p:childTnLst>
                                </p:cTn>
                              </p:par>
                              <p:par>
                                <p:cTn id="14" presetID="10" presetClass="entr" presetSubtype="0" fill="hold" nodeType="withEffect">
                                  <p:stCondLst>
                                    <p:cond delay="0"/>
                                  </p:stCondLst>
                                  <p:childTnLst>
                                    <p:set>
                                      <p:cBhvr>
                                        <p:cTn id="15" dur="1" fill="hold">
                                          <p:stCondLst>
                                            <p:cond delay="0"/>
                                          </p:stCondLst>
                                        </p:cTn>
                                        <p:tgtEl>
                                          <p:spTgt spid="327"/>
                                        </p:tgtEl>
                                        <p:attrNameLst>
                                          <p:attrName>style.visibility</p:attrName>
                                        </p:attrNameLst>
                                      </p:cBhvr>
                                      <p:to>
                                        <p:strVal val="visible"/>
                                      </p:to>
                                    </p:set>
                                    <p:animEffect transition="in" filter="fade">
                                      <p:cBhvr additive="repl">
                                        <p:cTn id="16" dur="500"/>
                                        <p:tgtEl>
                                          <p:spTgt spid="327"/>
                                        </p:tgtEl>
                                      </p:cBhvr>
                                    </p:animEffect>
                                  </p:childTnLst>
                                </p:cTn>
                              </p:par>
                              <p:par>
                                <p:cTn id="17" presetID="10" presetClass="entr" presetSubtype="0" fill="hold" nodeType="withEffect">
                                  <p:stCondLst>
                                    <p:cond delay="0"/>
                                  </p:stCondLst>
                                  <p:childTnLst>
                                    <p:set>
                                      <p:cBhvr>
                                        <p:cTn id="18" dur="1" fill="hold">
                                          <p:stCondLst>
                                            <p:cond delay="0"/>
                                          </p:stCondLst>
                                        </p:cTn>
                                        <p:tgtEl>
                                          <p:spTgt spid="328"/>
                                        </p:tgtEl>
                                        <p:attrNameLst>
                                          <p:attrName>style.visibility</p:attrName>
                                        </p:attrNameLst>
                                      </p:cBhvr>
                                      <p:to>
                                        <p:strVal val="visible"/>
                                      </p:to>
                                    </p:set>
                                    <p:animEffect transition="in" filter="fade">
                                      <p:cBhvr additive="repl">
                                        <p:cTn id="19" dur="500"/>
                                        <p:tgtEl>
                                          <p:spTgt spid="328"/>
                                        </p:tgtEl>
                                      </p:cBhvr>
                                    </p:animEffect>
                                  </p:childTnLst>
                                </p:cTn>
                              </p:par>
                              <p:par>
                                <p:cTn id="20" presetID="10" presetClass="entr" presetSubtype="0" fill="hold" nodeType="withEffect">
                                  <p:stCondLst>
                                    <p:cond delay="0"/>
                                  </p:stCondLst>
                                  <p:childTnLst>
                                    <p:set>
                                      <p:cBhvr>
                                        <p:cTn id="21" dur="1" fill="hold">
                                          <p:stCondLst>
                                            <p:cond delay="0"/>
                                          </p:stCondLst>
                                        </p:cTn>
                                        <p:tgtEl>
                                          <p:spTgt spid="329"/>
                                        </p:tgtEl>
                                        <p:attrNameLst>
                                          <p:attrName>style.visibility</p:attrName>
                                        </p:attrNameLst>
                                      </p:cBhvr>
                                      <p:to>
                                        <p:strVal val="visible"/>
                                      </p:to>
                                    </p:set>
                                    <p:animEffect transition="in" filter="fade">
                                      <p:cBhvr additive="repl">
                                        <p:cTn id="22" dur="500"/>
                                        <p:tgtEl>
                                          <p:spTgt spid="329"/>
                                        </p:tgtEl>
                                      </p:cBhvr>
                                    </p:animEffect>
                                  </p:childTnLst>
                                </p:cTn>
                              </p:par>
                              <p:par>
                                <p:cTn id="23" presetID="10" presetClass="entr" presetSubtype="0" fill="hold" nodeType="withEffect">
                                  <p:stCondLst>
                                    <p:cond delay="0"/>
                                  </p:stCondLst>
                                  <p:childTnLst>
                                    <p:set>
                                      <p:cBhvr>
                                        <p:cTn id="24" dur="1" fill="hold">
                                          <p:stCondLst>
                                            <p:cond delay="0"/>
                                          </p:stCondLst>
                                        </p:cTn>
                                        <p:tgtEl>
                                          <p:spTgt spid="330"/>
                                        </p:tgtEl>
                                        <p:attrNameLst>
                                          <p:attrName>style.visibility</p:attrName>
                                        </p:attrNameLst>
                                      </p:cBhvr>
                                      <p:to>
                                        <p:strVal val="visible"/>
                                      </p:to>
                                    </p:set>
                                    <p:animEffect transition="in" filter="fade">
                                      <p:cBhvr additive="repl">
                                        <p:cTn id="25" dur="500"/>
                                        <p:tgtEl>
                                          <p:spTgt spid="3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additive="repl">
                                        <p:cTn id="29" dur="500"/>
                                        <p:tgtEl>
                                          <p:spTgt spid="324"/>
                                        </p:tgtEl>
                                      </p:cBhvr>
                                    </p:animEffect>
                                    <p:set>
                                      <p:cBhvr>
                                        <p:cTn id="30" dur="1" fill="hold">
                                          <p:stCondLst>
                                            <p:cond delay="499"/>
                                          </p:stCondLst>
                                        </p:cTn>
                                        <p:tgtEl>
                                          <p:spTgt spid="32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additive="repl">
                                        <p:cTn id="32" dur="500"/>
                                        <p:tgtEl>
                                          <p:spTgt spid="325"/>
                                        </p:tgtEl>
                                      </p:cBhvr>
                                    </p:animEffect>
                                    <p:set>
                                      <p:cBhvr>
                                        <p:cTn id="33" dur="1" fill="hold">
                                          <p:stCondLst>
                                            <p:cond delay="499"/>
                                          </p:stCondLst>
                                        </p:cTn>
                                        <p:tgtEl>
                                          <p:spTgt spid="325"/>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additive="repl">
                                        <p:cTn id="35" dur="500"/>
                                        <p:tgtEl>
                                          <p:spTgt spid="326"/>
                                        </p:tgtEl>
                                      </p:cBhvr>
                                    </p:animEffect>
                                    <p:set>
                                      <p:cBhvr>
                                        <p:cTn id="36" dur="1" fill="hold">
                                          <p:stCondLst>
                                            <p:cond delay="499"/>
                                          </p:stCondLst>
                                        </p:cTn>
                                        <p:tgtEl>
                                          <p:spTgt spid="32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additive="repl">
                                        <p:cTn id="38" dur="500"/>
                                        <p:tgtEl>
                                          <p:spTgt spid="327"/>
                                        </p:tgtEl>
                                      </p:cBhvr>
                                    </p:animEffect>
                                    <p:set>
                                      <p:cBhvr>
                                        <p:cTn id="39" dur="1" fill="hold">
                                          <p:stCondLst>
                                            <p:cond delay="499"/>
                                          </p:stCondLst>
                                        </p:cTn>
                                        <p:tgtEl>
                                          <p:spTgt spid="327"/>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additive="repl">
                                        <p:cTn id="41" dur="500"/>
                                        <p:tgtEl>
                                          <p:spTgt spid="328"/>
                                        </p:tgtEl>
                                      </p:cBhvr>
                                    </p:animEffect>
                                    <p:set>
                                      <p:cBhvr>
                                        <p:cTn id="42" dur="1" fill="hold">
                                          <p:stCondLst>
                                            <p:cond delay="499"/>
                                          </p:stCondLst>
                                        </p:cTn>
                                        <p:tgtEl>
                                          <p:spTgt spid="328"/>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additive="repl">
                                        <p:cTn id="44" dur="500"/>
                                        <p:tgtEl>
                                          <p:spTgt spid="329"/>
                                        </p:tgtEl>
                                      </p:cBhvr>
                                    </p:animEffect>
                                    <p:set>
                                      <p:cBhvr>
                                        <p:cTn id="45" dur="1" fill="hold">
                                          <p:stCondLst>
                                            <p:cond delay="499"/>
                                          </p:stCondLst>
                                        </p:cTn>
                                        <p:tgtEl>
                                          <p:spTgt spid="329"/>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additive="repl">
                                        <p:cTn id="47" dur="500"/>
                                        <p:tgtEl>
                                          <p:spTgt spid="330"/>
                                        </p:tgtEl>
                                      </p:cBhvr>
                                    </p:animEffect>
                                    <p:set>
                                      <p:cBhvr>
                                        <p:cTn id="48" dur="1" fill="hold">
                                          <p:stCondLst>
                                            <p:cond delay="499"/>
                                          </p:stCondLst>
                                        </p:cTn>
                                        <p:tgtEl>
                                          <p:spTgt spid="33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408600" y="-280440"/>
            <a:ext cx="765540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5400" b="1" strike="noStrike" cap="all" spc="395">
                <a:solidFill>
                  <a:schemeClr val="dk1"/>
                </a:solidFill>
                <a:latin typeface="Times New Roman" panose="02020603050405020304"/>
                <a:ea typeface="微軟正黑體" panose="020B0604030504040204" charset="-120"/>
              </a:rPr>
              <a:t>AXI </a:t>
            </a:r>
            <a:r>
              <a:rPr lang="zh-TW" sz="5400" b="1" strike="noStrike" cap="all" spc="395">
                <a:solidFill>
                  <a:schemeClr val="dk1"/>
                </a:solidFill>
                <a:latin typeface="Times New Roman" panose="02020603050405020304"/>
                <a:ea typeface="微軟正黑體" panose="020B0604030504040204" charset="-120"/>
              </a:rPr>
              <a:t>訊號</a:t>
            </a:r>
            <a:r>
              <a:rPr lang="zh-TW" sz="5400" b="1" strike="noStrike" spc="395">
                <a:solidFill>
                  <a:schemeClr val="dk1"/>
                </a:solidFill>
                <a:latin typeface="Times New Roman" panose="02020603050405020304"/>
                <a:ea typeface="微軟正黑體" panose="020B0604030504040204" charset="-120"/>
              </a:rPr>
              <a:t>區別 </a:t>
            </a:r>
            <a:r>
              <a:rPr lang="en-US" sz="5400" b="1" strike="noStrike" spc="395">
                <a:solidFill>
                  <a:schemeClr val="dk1"/>
                </a:solidFill>
                <a:latin typeface="Times New Roman" panose="02020603050405020304"/>
                <a:ea typeface="微軟正黑體" panose="020B0604030504040204" charset="-120"/>
              </a:rPr>
              <a:t>- AR</a:t>
            </a:r>
            <a:endParaRPr lang="en-US" sz="5400" b="0" strike="noStrike" spc="-1">
              <a:solidFill>
                <a:srgbClr val="000000"/>
              </a:solidFill>
              <a:latin typeface="Arial" panose="020B0604020202020204"/>
            </a:endParaRPr>
          </a:p>
        </p:txBody>
      </p:sp>
      <p:pic>
        <p:nvPicPr>
          <p:cNvPr id="332" name="圖片 4"/>
          <p:cNvPicPr/>
          <p:nvPr/>
        </p:nvPicPr>
        <p:blipFill>
          <a:blip r:embed="rId1"/>
          <a:stretch>
            <a:fillRect/>
          </a:stretch>
        </p:blipFill>
        <p:spPr>
          <a:xfrm>
            <a:off x="378000" y="1719720"/>
            <a:ext cx="7067880" cy="4352760"/>
          </a:xfrm>
          <a:prstGeom prst="rect">
            <a:avLst/>
          </a:prstGeom>
          <a:ln w="0">
            <a:noFill/>
          </a:ln>
        </p:spPr>
      </p:pic>
      <p:sp>
        <p:nvSpPr>
          <p:cNvPr id="333" name="文字方塊 7"/>
          <p:cNvSpPr/>
          <p:nvPr/>
        </p:nvSpPr>
        <p:spPr>
          <a:xfrm>
            <a:off x="2715120" y="1211760"/>
            <a:ext cx="28998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2000" b="1" strike="noStrike" spc="-1">
                <a:solidFill>
                  <a:schemeClr val="dk1"/>
                </a:solidFill>
                <a:latin typeface="Univers"/>
              </a:rPr>
              <a:t>讀取地址通道</a:t>
            </a:r>
            <a:r>
              <a:rPr lang="en-US" sz="2000" b="1" strike="noStrike" spc="-1">
                <a:solidFill>
                  <a:schemeClr val="dk1"/>
                </a:solidFill>
                <a:latin typeface="Univers"/>
              </a:rPr>
              <a:t>(AR)</a:t>
            </a:r>
            <a:endParaRPr lang="en-US" sz="2000" b="0" strike="noStrike" spc="-1">
              <a:solidFill>
                <a:srgbClr val="000000"/>
              </a:solidFill>
              <a:latin typeface="Arial" panose="020B0604020202020204"/>
            </a:endParaRPr>
          </a:p>
        </p:txBody>
      </p:sp>
      <p:sp>
        <p:nvSpPr>
          <p:cNvPr id="334" name="矩形 1"/>
          <p:cNvSpPr/>
          <p:nvPr/>
        </p:nvSpPr>
        <p:spPr>
          <a:xfrm>
            <a:off x="408600" y="2049120"/>
            <a:ext cx="6942600" cy="21304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Univers"/>
            </a:endParaRPr>
          </a:p>
        </p:txBody>
      </p:sp>
      <p:sp>
        <p:nvSpPr>
          <p:cNvPr id="335" name="箭號: 向右 3"/>
          <p:cNvSpPr/>
          <p:nvPr/>
        </p:nvSpPr>
        <p:spPr>
          <a:xfrm>
            <a:off x="7369200" y="2147400"/>
            <a:ext cx="314280" cy="1314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21240" rIns="90000" bIns="21240" anchor="ctr">
            <a:noAutofit/>
          </a:bodyPr>
          <a:p>
            <a:pPr algn="ctr" defTabSz="914400">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
        <p:nvSpPr>
          <p:cNvPr id="336" name="文字方塊 5"/>
          <p:cNvSpPr/>
          <p:nvPr/>
        </p:nvSpPr>
        <p:spPr>
          <a:xfrm>
            <a:off x="7675200" y="2049120"/>
            <a:ext cx="4516200" cy="3031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400" b="0" strike="noStrike" spc="-1">
                <a:solidFill>
                  <a:schemeClr val="dk1"/>
                </a:solidFill>
                <a:latin typeface="Times New Roman" panose="02020603050405020304"/>
                <a:ea typeface="微軟正黑體" panose="020B0604030504040204" charset="-120"/>
              </a:rPr>
              <a:t>有效訊號，表示</a:t>
            </a:r>
            <a:r>
              <a:rPr lang="en-US" sz="1400" b="0" strike="noStrike" spc="-1">
                <a:solidFill>
                  <a:schemeClr val="dk1"/>
                </a:solidFill>
                <a:latin typeface="Times New Roman" panose="02020603050405020304"/>
                <a:ea typeface="微軟正黑體" panose="020B0604030504040204" charset="-120"/>
              </a:rPr>
              <a:t>Master</a:t>
            </a:r>
            <a:r>
              <a:rPr lang="zh-TW" sz="1400" b="0" strike="noStrike" spc="-1">
                <a:solidFill>
                  <a:schemeClr val="dk1"/>
                </a:solidFill>
                <a:latin typeface="Times New Roman" panose="02020603050405020304"/>
                <a:ea typeface="微軟正黑體" panose="020B0604030504040204" charset="-120"/>
              </a:rPr>
              <a:t>準備發送寫地址或訊息了</a:t>
            </a:r>
            <a:endParaRPr lang="en-US" sz="1400" b="0" strike="noStrike" spc="-1">
              <a:solidFill>
                <a:srgbClr val="000000"/>
              </a:solidFill>
              <a:latin typeface="Arial" panose="020B0604020202020204"/>
            </a:endParaRPr>
          </a:p>
        </p:txBody>
      </p:sp>
      <p:sp>
        <p:nvSpPr>
          <p:cNvPr id="337" name="箭號: 向右 6"/>
          <p:cNvSpPr/>
          <p:nvPr/>
        </p:nvSpPr>
        <p:spPr>
          <a:xfrm>
            <a:off x="7369200" y="2387520"/>
            <a:ext cx="314280" cy="1314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21240" rIns="90000" bIns="21240" anchor="ctr">
            <a:noAutofit/>
          </a:bodyPr>
          <a:p>
            <a:pPr algn="ctr" defTabSz="914400">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
        <p:nvSpPr>
          <p:cNvPr id="338" name="文字方塊 8"/>
          <p:cNvSpPr/>
          <p:nvPr/>
        </p:nvSpPr>
        <p:spPr>
          <a:xfrm>
            <a:off x="7675200" y="2288880"/>
            <a:ext cx="4032720" cy="3031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400" b="0" strike="noStrike" spc="-1">
                <a:solidFill>
                  <a:schemeClr val="dk1"/>
                </a:solidFill>
                <a:latin typeface="Times New Roman" panose="02020603050405020304"/>
                <a:ea typeface="微軟正黑體" panose="020B0604030504040204" charset="-120"/>
              </a:rPr>
              <a:t>就緒，表示</a:t>
            </a:r>
            <a:r>
              <a:rPr lang="en-US" sz="1400" b="0" strike="noStrike" spc="-1">
                <a:solidFill>
                  <a:schemeClr val="dk1"/>
                </a:solidFill>
                <a:latin typeface="Times New Roman" panose="02020603050405020304"/>
                <a:ea typeface="微軟正黑體" panose="020B0604030504040204" charset="-120"/>
              </a:rPr>
              <a:t>Slave</a:t>
            </a:r>
            <a:r>
              <a:rPr lang="zh-TW" sz="1400" b="0" strike="noStrike" spc="-1">
                <a:solidFill>
                  <a:schemeClr val="dk1"/>
                </a:solidFill>
                <a:latin typeface="Times New Roman" panose="02020603050405020304"/>
                <a:ea typeface="微軟正黑體" panose="020B0604030504040204" charset="-120"/>
              </a:rPr>
              <a:t>準備好接收發送的訊息了</a:t>
            </a:r>
            <a:endParaRPr lang="en-US" sz="14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408600" y="-280440"/>
            <a:ext cx="865872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5400" b="1" strike="noStrike" cap="all" spc="395">
                <a:solidFill>
                  <a:schemeClr val="dk1"/>
                </a:solidFill>
                <a:latin typeface="Times New Roman" panose="02020603050405020304"/>
                <a:ea typeface="微軟正黑體" panose="020B0604030504040204" charset="-120"/>
              </a:rPr>
              <a:t>AXI </a:t>
            </a:r>
            <a:r>
              <a:rPr lang="zh-TW" sz="5400" b="1" strike="noStrike" cap="all" spc="395">
                <a:solidFill>
                  <a:schemeClr val="dk1"/>
                </a:solidFill>
                <a:latin typeface="Times New Roman" panose="02020603050405020304"/>
                <a:ea typeface="微軟正黑體" panose="020B0604030504040204" charset="-120"/>
              </a:rPr>
              <a:t>訊號</a:t>
            </a:r>
            <a:r>
              <a:rPr lang="zh-TW" sz="5400" b="1" strike="noStrike" spc="395">
                <a:solidFill>
                  <a:schemeClr val="dk1"/>
                </a:solidFill>
                <a:latin typeface="Times New Roman" panose="02020603050405020304"/>
                <a:ea typeface="微軟正黑體" panose="020B0604030504040204" charset="-120"/>
              </a:rPr>
              <a:t>區別 </a:t>
            </a:r>
            <a:r>
              <a:rPr lang="en-US" sz="5400" b="1" strike="noStrike" spc="395">
                <a:solidFill>
                  <a:schemeClr val="dk1"/>
                </a:solidFill>
                <a:latin typeface="Times New Roman" panose="02020603050405020304"/>
                <a:ea typeface="微軟正黑體" panose="020B0604030504040204" charset="-120"/>
              </a:rPr>
              <a:t>- R</a:t>
            </a:r>
            <a:endParaRPr lang="en-US" sz="5400" b="0" strike="noStrike" spc="-1">
              <a:solidFill>
                <a:srgbClr val="000000"/>
              </a:solidFill>
              <a:latin typeface="Arial" panose="020B0604020202020204"/>
            </a:endParaRPr>
          </a:p>
        </p:txBody>
      </p:sp>
      <p:sp>
        <p:nvSpPr>
          <p:cNvPr id="340" name="文字方塊 7"/>
          <p:cNvSpPr/>
          <p:nvPr/>
        </p:nvSpPr>
        <p:spPr>
          <a:xfrm>
            <a:off x="2715120" y="1211760"/>
            <a:ext cx="2899800" cy="394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2000" b="1" strike="noStrike" spc="-1">
                <a:solidFill>
                  <a:schemeClr val="dk1"/>
                </a:solidFill>
                <a:latin typeface="Times New Roman" panose="02020603050405020304"/>
                <a:ea typeface="微軟正黑體" panose="020B0604030504040204" charset="-120"/>
              </a:rPr>
              <a:t>讀取資料通道</a:t>
            </a:r>
            <a:r>
              <a:rPr lang="en-US" sz="2000" b="1" strike="noStrike" spc="-1">
                <a:solidFill>
                  <a:schemeClr val="dk1"/>
                </a:solidFill>
                <a:latin typeface="Times New Roman" panose="02020603050405020304"/>
                <a:ea typeface="微軟正黑體" panose="020B0604030504040204" charset="-120"/>
              </a:rPr>
              <a:t>(R)</a:t>
            </a:r>
            <a:endParaRPr lang="en-US" sz="2000" b="0" strike="noStrike" spc="-1">
              <a:solidFill>
                <a:srgbClr val="000000"/>
              </a:solidFill>
              <a:latin typeface="Arial" panose="020B0604020202020204"/>
            </a:endParaRPr>
          </a:p>
        </p:txBody>
      </p:sp>
      <p:pic>
        <p:nvPicPr>
          <p:cNvPr id="341" name="圖片 3"/>
          <p:cNvPicPr/>
          <p:nvPr/>
        </p:nvPicPr>
        <p:blipFill>
          <a:blip r:embed="rId1"/>
          <a:stretch>
            <a:fillRect/>
          </a:stretch>
        </p:blipFill>
        <p:spPr>
          <a:xfrm>
            <a:off x="408600" y="1684800"/>
            <a:ext cx="7106040" cy="4829040"/>
          </a:xfrm>
          <a:prstGeom prst="rect">
            <a:avLst/>
          </a:prstGeom>
          <a:ln w="0">
            <a:noFill/>
          </a:ln>
        </p:spPr>
      </p:pic>
      <p:sp>
        <p:nvSpPr>
          <p:cNvPr id="342" name="箭號: 向右 1"/>
          <p:cNvSpPr/>
          <p:nvPr/>
        </p:nvSpPr>
        <p:spPr>
          <a:xfrm>
            <a:off x="7515000" y="3686400"/>
            <a:ext cx="249480" cy="1476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29160" rIns="90000" bIns="29160" anchor="ctr">
            <a:noAutofit/>
          </a:bodyPr>
          <a:p>
            <a:pPr algn="ctr" defTabSz="914400">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
        <p:nvSpPr>
          <p:cNvPr id="343" name="文字方塊 4"/>
          <p:cNvSpPr/>
          <p:nvPr/>
        </p:nvSpPr>
        <p:spPr>
          <a:xfrm>
            <a:off x="7765200" y="3606840"/>
            <a:ext cx="4332600" cy="3031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400" b="0" strike="noStrike" spc="-1">
                <a:solidFill>
                  <a:srgbClr val="191B1F"/>
                </a:solidFill>
                <a:latin typeface="-apple-system"/>
              </a:rPr>
              <a:t>用於返回讀取狀態</a:t>
            </a:r>
            <a:endParaRPr lang="en-US" sz="1400" b="0" strike="noStrike" spc="-1">
              <a:solidFill>
                <a:srgbClr val="000000"/>
              </a:solidFill>
              <a:latin typeface="Arial" panose="020B0604020202020204"/>
            </a:endParaRPr>
          </a:p>
        </p:txBody>
      </p:sp>
      <p:sp>
        <p:nvSpPr>
          <p:cNvPr id="344" name="矩形 5"/>
          <p:cNvSpPr/>
          <p:nvPr/>
        </p:nvSpPr>
        <p:spPr>
          <a:xfrm>
            <a:off x="482400" y="2049120"/>
            <a:ext cx="6942600" cy="21304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Univers"/>
            </a:endParaRPr>
          </a:p>
        </p:txBody>
      </p:sp>
      <p:sp>
        <p:nvSpPr>
          <p:cNvPr id="345" name="箭號: 向右 8"/>
          <p:cNvSpPr/>
          <p:nvPr/>
        </p:nvSpPr>
        <p:spPr>
          <a:xfrm>
            <a:off x="7499880" y="2611440"/>
            <a:ext cx="249480" cy="147600"/>
          </a:xfrm>
          <a:prstGeom prst="rightArrow">
            <a:avLst>
              <a:gd name="adj1" fmla="val 50000"/>
              <a:gd name="adj2" fmla="val 50000"/>
            </a:avLst>
          </a:prstGeom>
          <a:solidFill>
            <a:srgbClr val="814DFF"/>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29160" rIns="90000" bIns="29160" anchor="ctr">
            <a:noAutofit/>
          </a:bodyPr>
          <a:p>
            <a:pPr algn="ctr" defTabSz="914400">
              <a:lnSpc>
                <a:spcPct val="100000"/>
              </a:lnSpc>
            </a:pPr>
            <a:endParaRPr lang="en-US" sz="1800" b="0" strike="noStrike" spc="-1">
              <a:solidFill>
                <a:schemeClr val="lt1"/>
              </a:solidFill>
              <a:latin typeface="Times New Roman" panose="02020603050405020304"/>
              <a:ea typeface="微軟正黑體" panose="020B0604030504040204" charset="-120"/>
            </a:endParaRPr>
          </a:p>
        </p:txBody>
      </p:sp>
      <p:sp>
        <p:nvSpPr>
          <p:cNvPr id="346" name="文字方塊 11"/>
          <p:cNvSpPr/>
          <p:nvPr/>
        </p:nvSpPr>
        <p:spPr>
          <a:xfrm>
            <a:off x="7765200" y="2531520"/>
            <a:ext cx="4332600" cy="3031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400" b="0" strike="noStrike" spc="-1">
                <a:solidFill>
                  <a:srgbClr val="191B1F"/>
                </a:solidFill>
                <a:latin typeface="-apple-system"/>
              </a:rPr>
              <a:t>讀</a:t>
            </a:r>
            <a:r>
              <a:rPr lang="en-US" sz="1400" b="0" strike="noStrike" spc="-1">
                <a:solidFill>
                  <a:srgbClr val="191B1F"/>
                </a:solidFill>
                <a:latin typeface="-apple-system"/>
              </a:rPr>
              <a:t>ID, RID</a:t>
            </a:r>
            <a:r>
              <a:rPr lang="zh-TW" sz="1400" b="0" strike="noStrike" spc="-1">
                <a:solidFill>
                  <a:srgbClr val="191B1F"/>
                </a:solidFill>
                <a:latin typeface="-apple-system"/>
              </a:rPr>
              <a:t>的數值必須和</a:t>
            </a:r>
            <a:r>
              <a:rPr lang="en-US" sz="1400" b="0" strike="noStrike" spc="-1">
                <a:solidFill>
                  <a:srgbClr val="191B1F"/>
                </a:solidFill>
                <a:latin typeface="-apple-system"/>
              </a:rPr>
              <a:t>ARID</a:t>
            </a:r>
            <a:r>
              <a:rPr lang="zh-TW" sz="1400" b="0" strike="noStrike" spc="-1">
                <a:solidFill>
                  <a:srgbClr val="191B1F"/>
                </a:solidFill>
                <a:latin typeface="-apple-system"/>
              </a:rPr>
              <a:t>相同</a:t>
            </a:r>
            <a:endParaRPr lang="en-US" sz="14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0"/>
                                        </p:tgtEl>
                                        <p:attrNameLst>
                                          <p:attrName>style.visibility</p:attrName>
                                        </p:attrNameLst>
                                      </p:cBhvr>
                                      <p:to>
                                        <p:strVal val="visible"/>
                                      </p:to>
                                    </p:set>
                                    <p:animEffect transition="in" filter="fade">
                                      <p:cBhvr additive="repl">
                                        <p:cTn id="7" dur="500"/>
                                        <p:tgtEl>
                                          <p:spTgt spid="340"/>
                                        </p:tgtEl>
                                      </p:cBhvr>
                                    </p:animEffect>
                                  </p:childTnLst>
                                </p:cTn>
                              </p:par>
                              <p:par>
                                <p:cTn id="8" presetID="10" presetClass="entr" presetSubtype="0" fill="hold" nodeType="withEffect">
                                  <p:stCondLst>
                                    <p:cond delay="0"/>
                                  </p:stCondLst>
                                  <p:childTnLst>
                                    <p:set>
                                      <p:cBhvr>
                                        <p:cTn id="9" dur="1" fill="hold">
                                          <p:stCondLst>
                                            <p:cond delay="0"/>
                                          </p:stCondLst>
                                        </p:cTn>
                                        <p:tgtEl>
                                          <p:spTgt spid="342"/>
                                        </p:tgtEl>
                                        <p:attrNameLst>
                                          <p:attrName>style.visibility</p:attrName>
                                        </p:attrNameLst>
                                      </p:cBhvr>
                                      <p:to>
                                        <p:strVal val="visible"/>
                                      </p:to>
                                    </p:set>
                                    <p:animEffect transition="in" filter="fade">
                                      <p:cBhvr additive="repl">
                                        <p:cTn id="10" dur="500"/>
                                        <p:tgtEl>
                                          <p:spTgt spid="342"/>
                                        </p:tgtEl>
                                      </p:cBhvr>
                                    </p:animEffect>
                                  </p:childTnLst>
                                </p:cTn>
                              </p:par>
                              <p:par>
                                <p:cTn id="11" presetID="10" presetClass="entr" presetSubtype="0" fill="hold" nodeType="withEffect">
                                  <p:stCondLst>
                                    <p:cond delay="0"/>
                                  </p:stCondLst>
                                  <p:childTnLst>
                                    <p:set>
                                      <p:cBhvr>
                                        <p:cTn id="12" dur="1" fill="hold">
                                          <p:stCondLst>
                                            <p:cond delay="0"/>
                                          </p:stCondLst>
                                        </p:cTn>
                                        <p:tgtEl>
                                          <p:spTgt spid="343"/>
                                        </p:tgtEl>
                                        <p:attrNameLst>
                                          <p:attrName>style.visibility</p:attrName>
                                        </p:attrNameLst>
                                      </p:cBhvr>
                                      <p:to>
                                        <p:strVal val="visible"/>
                                      </p:to>
                                    </p:set>
                                    <p:animEffect transition="in" filter="fade">
                                      <p:cBhvr additive="repl">
                                        <p:cTn id="13" dur="500"/>
                                        <p:tgtEl>
                                          <p:spTgt spid="343"/>
                                        </p:tgtEl>
                                      </p:cBhvr>
                                    </p:animEffect>
                                  </p:childTnLst>
                                </p:cTn>
                              </p:par>
                              <p:par>
                                <p:cTn id="14" presetID="10" presetClass="entr" presetSubtype="0" fill="hold" nodeType="withEffect">
                                  <p:stCondLst>
                                    <p:cond delay="0"/>
                                  </p:stCondLst>
                                  <p:childTnLst>
                                    <p:set>
                                      <p:cBhvr>
                                        <p:cTn id="15" dur="1" fill="hold">
                                          <p:stCondLst>
                                            <p:cond delay="0"/>
                                          </p:stCondLst>
                                        </p:cTn>
                                        <p:tgtEl>
                                          <p:spTgt spid="344"/>
                                        </p:tgtEl>
                                        <p:attrNameLst>
                                          <p:attrName>style.visibility</p:attrName>
                                        </p:attrNameLst>
                                      </p:cBhvr>
                                      <p:to>
                                        <p:strVal val="visible"/>
                                      </p:to>
                                    </p:set>
                                    <p:animEffect transition="in" filter="fade">
                                      <p:cBhvr additive="repl">
                                        <p:cTn id="16" dur="500"/>
                                        <p:tgtEl>
                                          <p:spTgt spid="344"/>
                                        </p:tgtEl>
                                      </p:cBhvr>
                                    </p:animEffect>
                                  </p:childTnLst>
                                </p:cTn>
                              </p:par>
                              <p:par>
                                <p:cTn id="17" presetID="10" presetClass="entr" presetSubtype="0" fill="hold" nodeType="withEffect">
                                  <p:stCondLst>
                                    <p:cond delay="0"/>
                                  </p:stCondLst>
                                  <p:childTnLst>
                                    <p:set>
                                      <p:cBhvr>
                                        <p:cTn id="18" dur="1" fill="hold">
                                          <p:stCondLst>
                                            <p:cond delay="0"/>
                                          </p:stCondLst>
                                        </p:cTn>
                                        <p:tgtEl>
                                          <p:spTgt spid="345"/>
                                        </p:tgtEl>
                                        <p:attrNameLst>
                                          <p:attrName>style.visibility</p:attrName>
                                        </p:attrNameLst>
                                      </p:cBhvr>
                                      <p:to>
                                        <p:strVal val="visible"/>
                                      </p:to>
                                    </p:set>
                                    <p:animEffect transition="in" filter="fade">
                                      <p:cBhvr additive="repl">
                                        <p:cTn id="19" dur="500"/>
                                        <p:tgtEl>
                                          <p:spTgt spid="345"/>
                                        </p:tgtEl>
                                      </p:cBhvr>
                                    </p:animEffect>
                                  </p:childTnLst>
                                </p:cTn>
                              </p:par>
                              <p:par>
                                <p:cTn id="20" presetID="10" presetClass="entr" presetSubtype="0" fill="hold" nodeType="withEffect">
                                  <p:stCondLst>
                                    <p:cond delay="0"/>
                                  </p:stCondLst>
                                  <p:childTnLst>
                                    <p:set>
                                      <p:cBhvr>
                                        <p:cTn id="21" dur="1" fill="hold">
                                          <p:stCondLst>
                                            <p:cond delay="0"/>
                                          </p:stCondLst>
                                        </p:cTn>
                                        <p:tgtEl>
                                          <p:spTgt spid="346"/>
                                        </p:tgtEl>
                                        <p:attrNameLst>
                                          <p:attrName>style.visibility</p:attrName>
                                        </p:attrNameLst>
                                      </p:cBhvr>
                                      <p:to>
                                        <p:strVal val="visible"/>
                                      </p:to>
                                    </p:set>
                                    <p:animEffect transition="in" filter="fade">
                                      <p:cBhvr additive="repl">
                                        <p:cTn id="22" dur="500"/>
                                        <p:tgtEl>
                                          <p:spTgt spid="3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additive="repl">
                                        <p:cTn id="26" dur="500"/>
                                        <p:tgtEl>
                                          <p:spTgt spid="340"/>
                                        </p:tgtEl>
                                      </p:cBhvr>
                                    </p:animEffect>
                                    <p:set>
                                      <p:cBhvr>
                                        <p:cTn id="27" dur="1" fill="hold">
                                          <p:stCondLst>
                                            <p:cond delay="499"/>
                                          </p:stCondLst>
                                        </p:cTn>
                                        <p:tgtEl>
                                          <p:spTgt spid="340"/>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additive="repl">
                                        <p:cTn id="29" dur="500"/>
                                        <p:tgtEl>
                                          <p:spTgt spid="342"/>
                                        </p:tgtEl>
                                      </p:cBhvr>
                                    </p:animEffect>
                                    <p:set>
                                      <p:cBhvr>
                                        <p:cTn id="30" dur="1" fill="hold">
                                          <p:stCondLst>
                                            <p:cond delay="499"/>
                                          </p:stCondLst>
                                        </p:cTn>
                                        <p:tgtEl>
                                          <p:spTgt spid="34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additive="repl">
                                        <p:cTn id="32" dur="500"/>
                                        <p:tgtEl>
                                          <p:spTgt spid="343"/>
                                        </p:tgtEl>
                                      </p:cBhvr>
                                    </p:animEffect>
                                    <p:set>
                                      <p:cBhvr>
                                        <p:cTn id="33" dur="1" fill="hold">
                                          <p:stCondLst>
                                            <p:cond delay="499"/>
                                          </p:stCondLst>
                                        </p:cTn>
                                        <p:tgtEl>
                                          <p:spTgt spid="34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additive="repl">
                                        <p:cTn id="35" dur="500"/>
                                        <p:tgtEl>
                                          <p:spTgt spid="344"/>
                                        </p:tgtEl>
                                      </p:cBhvr>
                                    </p:animEffect>
                                    <p:set>
                                      <p:cBhvr>
                                        <p:cTn id="36" dur="1" fill="hold">
                                          <p:stCondLst>
                                            <p:cond delay="499"/>
                                          </p:stCondLst>
                                        </p:cTn>
                                        <p:tgtEl>
                                          <p:spTgt spid="34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additive="repl">
                                        <p:cTn id="38" dur="500"/>
                                        <p:tgtEl>
                                          <p:spTgt spid="345"/>
                                        </p:tgtEl>
                                      </p:cBhvr>
                                    </p:animEffect>
                                    <p:set>
                                      <p:cBhvr>
                                        <p:cTn id="39" dur="1" fill="hold">
                                          <p:stCondLst>
                                            <p:cond delay="499"/>
                                          </p:stCondLst>
                                        </p:cTn>
                                        <p:tgtEl>
                                          <p:spTgt spid="345"/>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additive="repl">
                                        <p:cTn id="41" dur="500"/>
                                        <p:tgtEl>
                                          <p:spTgt spid="346"/>
                                        </p:tgtEl>
                                      </p:cBhvr>
                                    </p:animEffect>
                                    <p:set>
                                      <p:cBhvr>
                                        <p:cTn id="42" dur="1" fill="hold">
                                          <p:stCondLst>
                                            <p:cond delay="499"/>
                                          </p:stCondLst>
                                        </p:cTn>
                                        <p:tgtEl>
                                          <p:spTgt spid="34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Autofit/>
          </a:bodyPr>
          <a:p>
            <a:pPr indent="0" defTabSz="914400">
              <a:lnSpc>
                <a:spcPct val="90000"/>
              </a:lnSpc>
              <a:buNone/>
              <a:tabLst>
                <a:tab pos="0" algn="l"/>
              </a:tabLst>
            </a:pPr>
            <a:r>
              <a:rPr lang="zh-TW" sz="5400" b="1" strike="noStrike" spc="-1">
                <a:solidFill>
                  <a:schemeClr val="dk1"/>
                </a:solidFill>
                <a:latin typeface="Times New Roman" panose="02020603050405020304"/>
                <a:ea typeface="微軟正黑體" panose="020B0604030504040204" charset="-120"/>
              </a:rPr>
              <a:t>波型範例</a:t>
            </a:r>
            <a:endParaRPr lang="en-US" sz="5400" b="0" strike="noStrike" spc="-1">
              <a:solidFill>
                <a:srgbClr val="000000"/>
              </a:solidFill>
              <a:latin typeface="Arial" panose="020B0604020202020204"/>
            </a:endParaRPr>
          </a:p>
        </p:txBody>
      </p:sp>
      <p:pic>
        <p:nvPicPr>
          <p:cNvPr id="348" name="圖片 3"/>
          <p:cNvPicPr/>
          <p:nvPr/>
        </p:nvPicPr>
        <p:blipFill>
          <a:blip r:embed="rId1"/>
          <a:stretch>
            <a:fillRect/>
          </a:stretch>
        </p:blipFill>
        <p:spPr>
          <a:xfrm>
            <a:off x="2025720" y="2071800"/>
            <a:ext cx="8140320" cy="4107240"/>
          </a:xfrm>
          <a:prstGeom prst="rect">
            <a:avLst/>
          </a:prstGeom>
          <a:ln w="0">
            <a:noFill/>
          </a:ln>
        </p:spPr>
      </p:pic>
      <p:sp>
        <p:nvSpPr>
          <p:cNvPr id="349" name="文字方塊 7"/>
          <p:cNvSpPr/>
          <p:nvPr/>
        </p:nvSpPr>
        <p:spPr>
          <a:xfrm>
            <a:off x="620640" y="1152360"/>
            <a:ext cx="10180800" cy="6382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800" b="0" strike="noStrike" spc="-1">
                <a:solidFill>
                  <a:schemeClr val="dk1"/>
                </a:solidFill>
                <a:latin typeface="Times New Roman" panose="02020603050405020304"/>
                <a:ea typeface="微軟正黑體" panose="020B0604030504040204" charset="-120"/>
              </a:rPr>
              <a:t>一個</a:t>
            </a:r>
            <a:r>
              <a:rPr lang="en-US" sz="1800" b="0" strike="noStrike" spc="-1">
                <a:solidFill>
                  <a:schemeClr val="dk1"/>
                </a:solidFill>
                <a:latin typeface="Times New Roman" panose="02020603050405020304"/>
                <a:ea typeface="Tahoma" panose="020B0604030504040204"/>
              </a:rPr>
              <a:t>write burst</a:t>
            </a:r>
            <a:r>
              <a:rPr lang="zh-TW" sz="1800" b="0" strike="noStrike" spc="-1">
                <a:solidFill>
                  <a:schemeClr val="dk1"/>
                </a:solidFill>
                <a:latin typeface="Times New Roman" panose="02020603050405020304"/>
                <a:ea typeface="微軟正黑體" panose="020B0604030504040204" charset="-120"/>
              </a:rPr>
              <a:t>傳輸：</a:t>
            </a:r>
            <a:r>
              <a:rPr lang="en-US" sz="1800" b="0" strike="noStrike" spc="-1">
                <a:solidFill>
                  <a:schemeClr val="dk1"/>
                </a:solidFill>
                <a:latin typeface="Times New Roman" panose="02020603050405020304"/>
                <a:ea typeface="Tahoma" panose="020B0604030504040204"/>
              </a:rPr>
              <a:t>AW</a:t>
            </a:r>
            <a:r>
              <a:rPr lang="zh-TW" sz="1800" b="0" strike="noStrike" spc="-1">
                <a:solidFill>
                  <a:schemeClr val="dk1"/>
                </a:solidFill>
                <a:latin typeface="Times New Roman" panose="02020603050405020304"/>
                <a:ea typeface="微軟正黑體" panose="020B0604030504040204" charset="-120"/>
              </a:rPr>
              <a:t>通道在下一個</a:t>
            </a:r>
            <a:r>
              <a:rPr lang="en-US" sz="1800" b="0" strike="noStrike" spc="-1">
                <a:solidFill>
                  <a:schemeClr val="dk1"/>
                </a:solidFill>
                <a:latin typeface="Times New Roman" panose="02020603050405020304"/>
                <a:ea typeface="Tahoma" panose="020B0604030504040204"/>
              </a:rPr>
              <a:t>clock cycle</a:t>
            </a:r>
            <a:r>
              <a:rPr lang="zh-TW" sz="1800" b="0" strike="noStrike" spc="-1">
                <a:solidFill>
                  <a:schemeClr val="dk1"/>
                </a:solidFill>
                <a:latin typeface="Times New Roman" panose="02020603050405020304"/>
                <a:ea typeface="微軟正黑體" panose="020B0604030504040204" charset="-120"/>
              </a:rPr>
              <a:t>被取樣，</a:t>
            </a:r>
            <a:r>
              <a:rPr lang="en-US" sz="1800" b="0" strike="noStrike" spc="-1">
                <a:solidFill>
                  <a:schemeClr val="dk1"/>
                </a:solidFill>
                <a:latin typeface="Times New Roman" panose="02020603050405020304"/>
                <a:ea typeface="Tahoma" panose="020B0604030504040204"/>
              </a:rPr>
              <a:t>W</a:t>
            </a:r>
            <a:r>
              <a:rPr lang="zh-TW" sz="1800" b="0" strike="noStrike" spc="-1">
                <a:solidFill>
                  <a:schemeClr val="dk1"/>
                </a:solidFill>
                <a:latin typeface="Times New Roman" panose="02020603050405020304"/>
                <a:ea typeface="微軟正黑體" panose="020B0604030504040204" charset="-120"/>
              </a:rPr>
              <a:t>通道然後傳輸</a:t>
            </a:r>
            <a:r>
              <a:rPr lang="en-US" sz="1800" b="0" strike="noStrike" spc="-1">
                <a:solidFill>
                  <a:schemeClr val="dk1"/>
                </a:solidFill>
                <a:latin typeface="Times New Roman" panose="02020603050405020304"/>
                <a:ea typeface="Tahoma" panose="020B0604030504040204"/>
              </a:rPr>
              <a:t>data</a:t>
            </a:r>
            <a:r>
              <a:rPr lang="zh-TW" sz="1800" b="0" strike="noStrike" spc="-1">
                <a:solidFill>
                  <a:schemeClr val="dk1"/>
                </a:solidFill>
                <a:latin typeface="Times New Roman" panose="02020603050405020304"/>
                <a:ea typeface="微軟正黑體" panose="020B0604030504040204" charset="-120"/>
              </a:rPr>
              <a:t>，</a:t>
            </a:r>
            <a:r>
              <a:rPr lang="en-US" sz="1800" b="0" strike="noStrike" spc="-1">
                <a:solidFill>
                  <a:schemeClr val="dk1"/>
                </a:solidFill>
                <a:latin typeface="Times New Roman" panose="02020603050405020304"/>
                <a:ea typeface="Tahoma" panose="020B0604030504040204"/>
              </a:rPr>
              <a:t>B</a:t>
            </a:r>
            <a:r>
              <a:rPr lang="zh-TW" sz="1800" b="0" strike="noStrike" spc="-1">
                <a:solidFill>
                  <a:schemeClr val="dk1"/>
                </a:solidFill>
                <a:latin typeface="Times New Roman" panose="02020603050405020304"/>
                <a:ea typeface="微軟正黑體" panose="020B0604030504040204" charset="-120"/>
              </a:rPr>
              <a:t>通道最後傳輸</a:t>
            </a:r>
            <a:r>
              <a:rPr lang="en-US" sz="1800" b="0" strike="noStrike" spc="-1">
                <a:solidFill>
                  <a:schemeClr val="dk1"/>
                </a:solidFill>
                <a:latin typeface="Times New Roman" panose="02020603050405020304"/>
                <a:ea typeface="Tahoma" panose="020B0604030504040204"/>
              </a:rPr>
              <a:t>resp</a:t>
            </a:r>
            <a:r>
              <a:rPr lang="zh-TW" sz="1800" b="0" strike="noStrike" spc="-1">
                <a:solidFill>
                  <a:schemeClr val="dk1"/>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Autofit/>
          </a:bodyPr>
          <a:p>
            <a:pPr indent="0" defTabSz="914400">
              <a:lnSpc>
                <a:spcPct val="90000"/>
              </a:lnSpc>
              <a:buNone/>
              <a:tabLst>
                <a:tab pos="0" algn="l"/>
              </a:tabLst>
            </a:pPr>
            <a:r>
              <a:rPr lang="en-US" sz="5400" b="0" strike="noStrike" spc="-1">
                <a:solidFill>
                  <a:schemeClr val="dk1"/>
                </a:solidFill>
                <a:latin typeface="Times New Roman" panose="02020603050405020304"/>
                <a:ea typeface="微軟正黑體" panose="020B0604030504040204" charset="-120"/>
              </a:rPr>
              <a:t>AXI</a:t>
            </a:r>
            <a:r>
              <a:rPr lang="zh-TW" sz="5400" b="0" strike="noStrike" spc="395">
                <a:solidFill>
                  <a:schemeClr val="dk1"/>
                </a:solidFill>
                <a:latin typeface="Times New Roman" panose="02020603050405020304"/>
                <a:ea typeface="微軟正黑體" panose="020B0604030504040204" charset="-120"/>
              </a:rPr>
              <a:t>版本</a:t>
            </a:r>
            <a:r>
              <a:rPr lang="zh-TW" sz="5400" b="0" strike="noStrike" spc="-1">
                <a:solidFill>
                  <a:schemeClr val="dk1"/>
                </a:solidFill>
                <a:latin typeface="Times New Roman" panose="02020603050405020304"/>
                <a:ea typeface="微軟正黑體" panose="020B0604030504040204" charset="-120"/>
              </a:rPr>
              <a:t>簡介</a:t>
            </a:r>
            <a:endParaRPr lang="en-US" sz="5400" b="0" strike="noStrike" spc="-1">
              <a:solidFill>
                <a:srgbClr val="000000"/>
              </a:solidFill>
              <a:latin typeface="Arial" panose="020B0604020202020204"/>
            </a:endParaRPr>
          </a:p>
        </p:txBody>
      </p:sp>
      <p:sp>
        <p:nvSpPr>
          <p:cNvPr id="121" name="PlaceHolder 2"/>
          <p:cNvSpPr>
            <a:spLocks noGrp="1"/>
          </p:cNvSpPr>
          <p:nvPr>
            <p:ph/>
          </p:nvPr>
        </p:nvSpPr>
        <p:spPr>
          <a:xfrm>
            <a:off x="235800" y="1392840"/>
            <a:ext cx="10533240" cy="2264040"/>
          </a:xfrm>
          <a:prstGeom prst="rect">
            <a:avLst/>
          </a:prstGeom>
          <a:noFill/>
          <a:ln w="0">
            <a:noFill/>
          </a:ln>
        </p:spPr>
        <p:txBody>
          <a:bodyPr lIns="91440" tIns="45720" rIns="91440" bIns="45720" anchor="t">
            <a:normAutofit fontScale="96666"/>
          </a:bodyPr>
          <a:p>
            <a:pPr marL="342900" indent="-342900" defTabSz="914400">
              <a:lnSpc>
                <a:spcPct val="110000"/>
              </a:lnSpc>
              <a:spcBef>
                <a:spcPts val="1000"/>
              </a:spcBef>
              <a:buClr>
                <a:srgbClr val="000000"/>
              </a:buClr>
              <a:buFont typeface="Wingdings" panose="05000000000000000000" pitchFamily="2" charset="2"/>
              <a:buChar char=""/>
            </a:pPr>
            <a:r>
              <a:rPr lang="en-US" sz="2500" b="1" strike="noStrike" spc="-1">
                <a:solidFill>
                  <a:schemeClr val="dk1"/>
                </a:solidFill>
                <a:latin typeface="Times New Roman" panose="02020603050405020304" charset="0"/>
                <a:ea typeface="Microsoft JhengHei UI" panose="020B0604030504040204" charset="-120"/>
                <a:cs typeface="Times New Roman" panose="02020603050405020304" charset="0"/>
              </a:rPr>
              <a:t>AXI4</a:t>
            </a:r>
            <a:endParaRPr lang="en-US" sz="2500" b="0" strike="noStrike" spc="-1">
              <a:solidFill>
                <a:srgbClr val="000000"/>
              </a:solidFill>
              <a:latin typeface="Times New Roman" panose="02020603050405020304" charset="0"/>
              <a:cs typeface="Times New Roman" panose="02020603050405020304" charset="0"/>
            </a:endParaRPr>
          </a:p>
          <a:p>
            <a:pPr indent="0" defTabSz="914400">
              <a:lnSpc>
                <a:spcPct val="110000"/>
              </a:lnSpc>
              <a:spcBef>
                <a:spcPts val="1000"/>
              </a:spcBef>
              <a:buNone/>
              <a:tabLst>
                <a:tab pos="0" algn="l"/>
              </a:tabLst>
            </a:pPr>
            <a:r>
              <a:rPr lang="zh-TW" sz="1860" b="0" strike="noStrike" spc="-1">
                <a:solidFill>
                  <a:schemeClr val="dk1"/>
                </a:solidFill>
                <a:latin typeface="Times New Roman" panose="02020603050405020304" charset="0"/>
                <a:ea typeface="微軟正黑體" panose="020B0604030504040204" charset="-120"/>
                <a:cs typeface="Times New Roman" panose="02020603050405020304" charset="0"/>
              </a:rPr>
              <a:t>主要應用在晶片內系統互聯設計。可實現不同</a:t>
            </a:r>
            <a:r>
              <a:rPr lang="en-US" altLang="zh-TW" sz="1860" b="0" strike="noStrike" spc="-1">
                <a:solidFill>
                  <a:schemeClr val="dk1"/>
                </a:solidFill>
                <a:latin typeface="Times New Roman" panose="02020603050405020304" charset="0"/>
                <a:ea typeface="微軟正黑體" panose="020B0604030504040204" charset="-120"/>
                <a:cs typeface="Times New Roman" panose="02020603050405020304" charset="0"/>
              </a:rPr>
              <a:t> </a:t>
            </a:r>
            <a:r>
              <a:rPr lang="en-US" sz="1860" b="0" strike="noStrike" spc="-1">
                <a:solidFill>
                  <a:schemeClr val="dk1"/>
                </a:solidFill>
                <a:latin typeface="Times New Roman" panose="02020603050405020304" charset="0"/>
                <a:ea typeface="微軟正黑體" panose="020B0604030504040204" charset="-120"/>
                <a:cs typeface="Times New Roman" panose="02020603050405020304" charset="0"/>
              </a:rPr>
              <a:t>IP </a:t>
            </a:r>
            <a:r>
              <a:rPr lang="zh-TW" sz="1860" b="0" strike="noStrike" spc="-1">
                <a:solidFill>
                  <a:schemeClr val="dk1"/>
                </a:solidFill>
                <a:latin typeface="Times New Roman" panose="02020603050405020304" charset="0"/>
                <a:ea typeface="微軟正黑體" panose="020B0604030504040204" charset="-120"/>
                <a:cs typeface="Times New Roman" panose="02020603050405020304" charset="0"/>
              </a:rPr>
              <a:t>之間透過標準的互連匯流排進行互動，</a:t>
            </a:r>
            <a:endParaRPr lang="en-US" sz="1860" b="0" strike="noStrike" spc="-1">
              <a:solidFill>
                <a:srgbClr val="000000"/>
              </a:solidFill>
              <a:latin typeface="Times New Roman" panose="02020603050405020304" charset="0"/>
              <a:cs typeface="Times New Roman" panose="02020603050405020304" charset="0"/>
            </a:endParaRPr>
          </a:p>
          <a:p>
            <a:pPr indent="0" defTabSz="914400">
              <a:lnSpc>
                <a:spcPct val="110000"/>
              </a:lnSpc>
              <a:spcBef>
                <a:spcPts val="1000"/>
              </a:spcBef>
              <a:buNone/>
              <a:tabLst>
                <a:tab pos="0" algn="l"/>
              </a:tabLst>
            </a:pPr>
            <a:r>
              <a:rPr lang="zh-TW" sz="1860" b="0" strike="noStrike" spc="-1">
                <a:solidFill>
                  <a:schemeClr val="dk1"/>
                </a:solidFill>
                <a:latin typeface="Times New Roman" panose="02020603050405020304" charset="0"/>
                <a:ea typeface="微軟正黑體" panose="020B0604030504040204" charset="-120"/>
                <a:cs typeface="Times New Roman" panose="02020603050405020304" charset="0"/>
              </a:rPr>
              <a:t>以完成系統內部的所有</a:t>
            </a:r>
            <a:r>
              <a:rPr lang="en-US" altLang="zh-TW" sz="1860" b="0" strike="noStrike" spc="-1">
                <a:solidFill>
                  <a:schemeClr val="dk1"/>
                </a:solidFill>
                <a:latin typeface="Times New Roman" panose="02020603050405020304" charset="0"/>
                <a:ea typeface="微軟正黑體" panose="020B0604030504040204" charset="-120"/>
                <a:cs typeface="Times New Roman" panose="02020603050405020304" charset="0"/>
              </a:rPr>
              <a:t> </a:t>
            </a:r>
            <a:r>
              <a:rPr lang="en-US" sz="1860" b="0" strike="noStrike" spc="-1">
                <a:solidFill>
                  <a:schemeClr val="dk1"/>
                </a:solidFill>
                <a:latin typeface="Times New Roman" panose="02020603050405020304" charset="0"/>
                <a:ea typeface="微軟正黑體" panose="020B0604030504040204" charset="-120"/>
                <a:cs typeface="Times New Roman" panose="02020603050405020304" charset="0"/>
              </a:rPr>
              <a:t>IP </a:t>
            </a:r>
            <a:r>
              <a:rPr lang="zh-TW" sz="1860" b="0" strike="noStrike" spc="-1">
                <a:solidFill>
                  <a:schemeClr val="dk1"/>
                </a:solidFill>
                <a:latin typeface="Times New Roman" panose="02020603050405020304" charset="0"/>
                <a:ea typeface="微軟正黑體" panose="020B0604030504040204" charset="-120"/>
                <a:cs typeface="Times New Roman" panose="02020603050405020304" charset="0"/>
              </a:rPr>
              <a:t>的通訊。</a:t>
            </a:r>
            <a:endParaRPr lang="en-US" sz="1860" b="0" strike="noStrike" spc="-1">
              <a:solidFill>
                <a:srgbClr val="000000"/>
              </a:solidFill>
              <a:latin typeface="Times New Roman" panose="02020603050405020304" charset="0"/>
              <a:cs typeface="Times New Roman" panose="02020603050405020304" charset="0"/>
            </a:endParaRPr>
          </a:p>
          <a:p>
            <a:pPr indent="0" defTabSz="914400">
              <a:lnSpc>
                <a:spcPct val="110000"/>
              </a:lnSpc>
              <a:spcBef>
                <a:spcPts val="1000"/>
              </a:spcBef>
              <a:buNone/>
              <a:tabLst>
                <a:tab pos="0" algn="l"/>
              </a:tabLst>
            </a:pPr>
            <a:r>
              <a:rPr lang="en-US" sz="1860" b="0" strike="noStrike" spc="-1">
                <a:solidFill>
                  <a:schemeClr val="dk1"/>
                </a:solidFill>
                <a:latin typeface="Times New Roman" panose="02020603050405020304" charset="0"/>
                <a:ea typeface="微軟正黑體" panose="020B0604030504040204" charset="-120"/>
                <a:cs typeface="Times New Roman" panose="02020603050405020304" charset="0"/>
              </a:rPr>
              <a:t>Master (</a:t>
            </a:r>
            <a:r>
              <a:rPr lang="zh-HK" sz="1860" b="0" strike="noStrike" spc="-1">
                <a:solidFill>
                  <a:schemeClr val="dk1"/>
                </a:solidFill>
                <a:latin typeface="Times New Roman" panose="02020603050405020304" charset="0"/>
                <a:ea typeface="微軟正黑體" panose="020B0604030504040204" charset="-120"/>
                <a:cs typeface="Times New Roman" panose="02020603050405020304" charset="0"/>
              </a:rPr>
              <a:t>主</a:t>
            </a:r>
            <a:r>
              <a:rPr lang="en-US" altLang="zh-HK" sz="1860" b="0" strike="noStrike" spc="-1">
                <a:solidFill>
                  <a:schemeClr val="dk1"/>
                </a:solidFill>
                <a:latin typeface="Times New Roman" panose="02020603050405020304" charset="0"/>
                <a:ea typeface="微軟正黑體" panose="020B0604030504040204" charset="-120"/>
                <a:cs typeface="Times New Roman" panose="02020603050405020304" charset="0"/>
              </a:rPr>
              <a:t>)</a:t>
            </a:r>
            <a:r>
              <a:rPr lang="zh-HK" sz="1860" b="0" strike="noStrike" spc="-1">
                <a:solidFill>
                  <a:schemeClr val="dk1"/>
                </a:solidFill>
                <a:latin typeface="Times New Roman" panose="02020603050405020304" charset="0"/>
                <a:ea typeface="微軟正黑體" panose="020B0604030504040204" charset="-120"/>
                <a:cs typeface="Times New Roman" panose="02020603050405020304" charset="0"/>
              </a:rPr>
              <a:t>：主導匯流排操作的一方，會發起</a:t>
            </a:r>
            <a:r>
              <a:rPr lang="zh-HK" sz="1860" b="1" strike="noStrike" spc="-1">
                <a:solidFill>
                  <a:schemeClr val="dk1"/>
                </a:solidFill>
                <a:latin typeface="Times New Roman" panose="02020603050405020304" charset="0"/>
                <a:ea typeface="微軟正黑體" panose="020B0604030504040204" charset="-120"/>
                <a:cs typeface="Times New Roman" panose="02020603050405020304" charset="0"/>
              </a:rPr>
              <a:t>讀寫</a:t>
            </a:r>
            <a:r>
              <a:rPr lang="zh-HK" sz="1860" b="0" strike="noStrike" spc="-1">
                <a:solidFill>
                  <a:schemeClr val="dk1"/>
                </a:solidFill>
                <a:latin typeface="Times New Roman" panose="02020603050405020304" charset="0"/>
                <a:ea typeface="微軟正黑體" panose="020B0604030504040204" charset="-120"/>
                <a:cs typeface="Times New Roman" panose="02020603050405020304" charset="0"/>
              </a:rPr>
              <a:t>請求</a:t>
            </a:r>
            <a:endParaRPr lang="en-US" sz="1860" b="0" strike="noStrike" spc="-1">
              <a:solidFill>
                <a:srgbClr val="000000"/>
              </a:solidFill>
              <a:latin typeface="Times New Roman" panose="02020603050405020304" charset="0"/>
              <a:cs typeface="Times New Roman" panose="02020603050405020304" charset="0"/>
            </a:endParaRPr>
          </a:p>
          <a:p>
            <a:pPr indent="0" defTabSz="914400">
              <a:lnSpc>
                <a:spcPct val="110000"/>
              </a:lnSpc>
              <a:spcBef>
                <a:spcPts val="1000"/>
              </a:spcBef>
              <a:buNone/>
              <a:tabLst>
                <a:tab pos="0" algn="l"/>
              </a:tabLst>
            </a:pPr>
            <a:r>
              <a:rPr lang="en-US" sz="1860" b="0" strike="noStrike" spc="-1">
                <a:solidFill>
                  <a:schemeClr val="dk1"/>
                </a:solidFill>
                <a:latin typeface="Times New Roman" panose="02020603050405020304" charset="0"/>
                <a:ea typeface="微軟正黑體" panose="020B0604030504040204" charset="-120"/>
                <a:cs typeface="Times New Roman" panose="02020603050405020304" charset="0"/>
              </a:rPr>
              <a:t>Slave (</a:t>
            </a:r>
            <a:r>
              <a:rPr lang="zh-HK" sz="1860" b="0" strike="noStrike" spc="-1">
                <a:solidFill>
                  <a:schemeClr val="dk1"/>
                </a:solidFill>
                <a:latin typeface="Times New Roman" panose="02020603050405020304" charset="0"/>
                <a:ea typeface="微軟正黑體" panose="020B0604030504040204" charset="-120"/>
                <a:cs typeface="Times New Roman" panose="02020603050405020304" charset="0"/>
              </a:rPr>
              <a:t>從</a:t>
            </a:r>
            <a:r>
              <a:rPr lang="en-US" altLang="zh-HK" sz="1860" b="0" strike="noStrike" spc="-1">
                <a:solidFill>
                  <a:schemeClr val="dk1"/>
                </a:solidFill>
                <a:latin typeface="Times New Roman" panose="02020603050405020304" charset="0"/>
                <a:ea typeface="微軟正黑體" panose="020B0604030504040204" charset="-120"/>
                <a:cs typeface="Times New Roman" panose="02020603050405020304" charset="0"/>
              </a:rPr>
              <a:t>)</a:t>
            </a:r>
            <a:r>
              <a:rPr lang="zh-HK" sz="1860" b="0" strike="noStrike" spc="-1">
                <a:solidFill>
                  <a:schemeClr val="dk1"/>
                </a:solidFill>
                <a:latin typeface="Times New Roman" panose="02020603050405020304" charset="0"/>
                <a:ea typeface="微軟正黑體" panose="020B0604030504040204" charset="-120"/>
                <a:cs typeface="Times New Roman" panose="02020603050405020304" charset="0"/>
              </a:rPr>
              <a:t>：被動響應的一方，等著被 </a:t>
            </a:r>
            <a:r>
              <a:rPr lang="en-US" sz="1860" b="0" strike="noStrike" spc="-1">
                <a:solidFill>
                  <a:schemeClr val="dk1"/>
                </a:solidFill>
                <a:latin typeface="Times New Roman" panose="02020603050405020304" charset="0"/>
                <a:ea typeface="微軟正黑體" panose="020B0604030504040204" charset="-120"/>
                <a:cs typeface="Times New Roman" panose="02020603050405020304" charset="0"/>
              </a:rPr>
              <a:t>master </a:t>
            </a:r>
            <a:r>
              <a:rPr lang="zh-HK" sz="1860" b="0" strike="noStrike" spc="-1">
                <a:solidFill>
                  <a:schemeClr val="dk1"/>
                </a:solidFill>
                <a:latin typeface="Times New Roman" panose="02020603050405020304" charset="0"/>
                <a:ea typeface="微軟正黑體" panose="020B0604030504040204" charset="-120"/>
                <a:cs typeface="Times New Roman" panose="02020603050405020304" charset="0"/>
              </a:rPr>
              <a:t>控制</a:t>
            </a:r>
            <a:endParaRPr lang="en-US" sz="1860" b="0" strike="noStrike" spc="-1">
              <a:solidFill>
                <a:srgbClr val="000000"/>
              </a:solidFill>
              <a:latin typeface="Times New Roman" panose="02020603050405020304" charset="0"/>
              <a:cs typeface="Times New Roman" panose="02020603050405020304" charset="0"/>
            </a:endParaRPr>
          </a:p>
        </p:txBody>
      </p:sp>
      <p:sp>
        <p:nvSpPr>
          <p:cNvPr id="122" name="PlaceHolder 3"/>
          <p:cNvSpPr>
            <a:spLocks noGrp="1"/>
          </p:cNvSpPr>
          <p:nvPr>
            <p:ph type="sldNum" idx="34"/>
          </p:nvPr>
        </p:nvSpPr>
        <p:spPr>
          <a:xfrm>
            <a:off x="8610480" y="6356520"/>
            <a:ext cx="2742480" cy="364320"/>
          </a:xfrm>
          <a:prstGeom prst="rect">
            <a:avLst/>
          </a:prstGeom>
          <a:noFill/>
          <a:ln w="0">
            <a:noFill/>
          </a:ln>
        </p:spPr>
        <p:txBody>
          <a:bodyPr lIns="91440" tIns="45720" rIns="91440" bIns="45720" anchor="ctr">
            <a:noAutofit/>
          </a:bodyPr>
          <a:p>
            <a:pPr indent="0">
              <a:buNone/>
            </a:pPr>
            <a:endParaRPr lang="en-US" sz="1800" b="0" strike="noStrike" spc="-1">
              <a:solidFill>
                <a:srgbClr val="000000"/>
              </a:solidFill>
              <a:latin typeface="Times New Roman" panose="02020603050405020304"/>
            </a:endParaRPr>
          </a:p>
        </p:txBody>
      </p:sp>
      <p:pic>
        <p:nvPicPr>
          <p:cNvPr id="123" name="圖片 6"/>
          <p:cNvPicPr/>
          <p:nvPr/>
        </p:nvPicPr>
        <p:blipFill>
          <a:blip r:embed="rId1"/>
          <a:srcRect l="4803" r="10122"/>
          <a:stretch>
            <a:fillRect/>
          </a:stretch>
        </p:blipFill>
        <p:spPr>
          <a:xfrm>
            <a:off x="0" y="3878640"/>
            <a:ext cx="5618880" cy="1789200"/>
          </a:xfrm>
          <a:prstGeom prst="rect">
            <a:avLst/>
          </a:prstGeom>
          <a:ln w="0">
            <a:noFill/>
          </a:ln>
        </p:spPr>
      </p:pic>
      <p:pic>
        <p:nvPicPr>
          <p:cNvPr id="124" name="圖片 1"/>
          <p:cNvPicPr/>
          <p:nvPr/>
        </p:nvPicPr>
        <p:blipFill>
          <a:blip r:embed="rId2"/>
          <a:stretch>
            <a:fillRect/>
          </a:stretch>
        </p:blipFill>
        <p:spPr>
          <a:xfrm>
            <a:off x="5763960" y="4239360"/>
            <a:ext cx="6427440" cy="142884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Autofit/>
          </a:bodyPr>
          <a:p>
            <a:pPr indent="0" defTabSz="914400">
              <a:lnSpc>
                <a:spcPct val="90000"/>
              </a:lnSpc>
              <a:buNone/>
              <a:tabLst>
                <a:tab pos="0" algn="l"/>
              </a:tabLst>
            </a:pPr>
            <a:r>
              <a:rPr lang="zh-TW" sz="5400" b="1" strike="noStrike" spc="-1">
                <a:solidFill>
                  <a:schemeClr val="dk1"/>
                </a:solidFill>
                <a:latin typeface="Times New Roman" panose="02020603050405020304"/>
                <a:ea typeface="微軟正黑體" panose="020B0604030504040204" charset="-120"/>
              </a:rPr>
              <a:t>波型範例</a:t>
            </a:r>
            <a:endParaRPr lang="en-US" sz="5400" b="0" strike="noStrike" spc="-1">
              <a:solidFill>
                <a:srgbClr val="000000"/>
              </a:solidFill>
              <a:latin typeface="Arial" panose="020B0604020202020204"/>
            </a:endParaRPr>
          </a:p>
        </p:txBody>
      </p:sp>
      <p:sp>
        <p:nvSpPr>
          <p:cNvPr id="351" name="文字方塊 7"/>
          <p:cNvSpPr/>
          <p:nvPr/>
        </p:nvSpPr>
        <p:spPr>
          <a:xfrm>
            <a:off x="620640" y="1152360"/>
            <a:ext cx="1018080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800" b="0" strike="noStrike" spc="-1">
                <a:solidFill>
                  <a:schemeClr val="dk1"/>
                </a:solidFill>
                <a:latin typeface="Times New Roman" panose="02020603050405020304"/>
                <a:ea typeface="微軟正黑體" panose="020B0604030504040204" charset="-120"/>
              </a:rPr>
              <a:t>一個</a:t>
            </a:r>
            <a:r>
              <a:rPr lang="en-US" sz="1800" b="0" strike="noStrike" spc="-1">
                <a:solidFill>
                  <a:schemeClr val="dk1"/>
                </a:solidFill>
                <a:latin typeface="Times New Roman" panose="02020603050405020304"/>
                <a:ea typeface="微軟正黑體" panose="020B0604030504040204" charset="-120"/>
              </a:rPr>
              <a:t>read burst</a:t>
            </a:r>
            <a:r>
              <a:rPr lang="zh-TW" sz="1800" b="0" strike="noStrike" spc="-1">
                <a:solidFill>
                  <a:schemeClr val="dk1"/>
                </a:solidFill>
                <a:latin typeface="Times New Roman" panose="02020603050405020304"/>
                <a:ea typeface="微軟正黑體" panose="020B0604030504040204" charset="-120"/>
              </a:rPr>
              <a:t>傳輸：</a:t>
            </a:r>
            <a:r>
              <a:rPr lang="en-US" sz="1800" b="0" strike="noStrike" spc="-1">
                <a:solidFill>
                  <a:schemeClr val="dk1"/>
                </a:solidFill>
                <a:latin typeface="Times New Roman" panose="02020603050405020304"/>
                <a:ea typeface="微軟正黑體" panose="020B0604030504040204" charset="-120"/>
              </a:rPr>
              <a:t>AR</a:t>
            </a:r>
            <a:r>
              <a:rPr lang="zh-TW" sz="1800" b="0" strike="noStrike" spc="-1">
                <a:solidFill>
                  <a:schemeClr val="dk1"/>
                </a:solidFill>
                <a:latin typeface="Times New Roman" panose="02020603050405020304"/>
                <a:ea typeface="微軟正黑體" panose="020B0604030504040204" charset="-120"/>
              </a:rPr>
              <a:t>通道在下一個</a:t>
            </a:r>
            <a:r>
              <a:rPr lang="en-US" sz="1800" b="0" strike="noStrike" spc="-1">
                <a:solidFill>
                  <a:schemeClr val="dk1"/>
                </a:solidFill>
                <a:latin typeface="Times New Roman" panose="02020603050405020304"/>
                <a:ea typeface="微軟正黑體" panose="020B0604030504040204" charset="-120"/>
              </a:rPr>
              <a:t>clock cycle</a:t>
            </a:r>
            <a:r>
              <a:rPr lang="zh-TW" sz="1800" b="0" strike="noStrike" spc="-1">
                <a:solidFill>
                  <a:schemeClr val="dk1"/>
                </a:solidFill>
                <a:latin typeface="Times New Roman" panose="02020603050405020304"/>
                <a:ea typeface="微軟正黑體" panose="020B0604030504040204" charset="-120"/>
              </a:rPr>
              <a:t>被取樣，</a:t>
            </a:r>
            <a:r>
              <a:rPr lang="en-US" sz="1800" b="0" strike="noStrike" spc="-1">
                <a:solidFill>
                  <a:schemeClr val="dk1"/>
                </a:solidFill>
                <a:latin typeface="Times New Roman" panose="02020603050405020304"/>
                <a:ea typeface="微軟正黑體" panose="020B0604030504040204" charset="-120"/>
              </a:rPr>
              <a:t>R</a:t>
            </a:r>
            <a:r>
              <a:rPr lang="zh-TW" sz="1800" b="0" strike="noStrike" spc="-1">
                <a:solidFill>
                  <a:schemeClr val="dk1"/>
                </a:solidFill>
                <a:latin typeface="Times New Roman" panose="02020603050405020304"/>
                <a:ea typeface="微軟正黑體" panose="020B0604030504040204" charset="-120"/>
              </a:rPr>
              <a:t>通道然後傳輸</a:t>
            </a:r>
            <a:r>
              <a:rPr lang="en-US" sz="1800" b="0" strike="noStrike" spc="-1">
                <a:solidFill>
                  <a:schemeClr val="dk1"/>
                </a:solidFill>
                <a:latin typeface="Times New Roman" panose="02020603050405020304"/>
                <a:ea typeface="微軟正黑體" panose="020B0604030504040204" charset="-120"/>
              </a:rPr>
              <a:t>data</a:t>
            </a:r>
            <a:r>
              <a:rPr lang="zh-TW" sz="1800" b="0" strike="noStrike" spc="-1">
                <a:solidFill>
                  <a:schemeClr val="dk1"/>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p:txBody>
      </p:sp>
      <p:pic>
        <p:nvPicPr>
          <p:cNvPr id="352" name="圖片 4"/>
          <p:cNvPicPr/>
          <p:nvPr/>
        </p:nvPicPr>
        <p:blipFill>
          <a:blip r:embed="rId1"/>
          <a:stretch>
            <a:fillRect/>
          </a:stretch>
        </p:blipFill>
        <p:spPr>
          <a:xfrm>
            <a:off x="1071000" y="2146320"/>
            <a:ext cx="10049400" cy="397188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1523880" y="1463040"/>
            <a:ext cx="9915480" cy="2340000"/>
          </a:xfrm>
          <a:prstGeom prst="rect">
            <a:avLst/>
          </a:prstGeom>
          <a:noFill/>
          <a:ln w="0">
            <a:noFill/>
          </a:ln>
        </p:spPr>
        <p:txBody>
          <a:bodyPr lIns="91440" tIns="45720" rIns="91440" bIns="45720" anchor="b">
            <a:noAutofit/>
          </a:bodyPr>
          <a:p>
            <a:pPr indent="0" algn="ctr" defTabSz="914400">
              <a:lnSpc>
                <a:spcPct val="90000"/>
              </a:lnSpc>
              <a:buNone/>
              <a:tabLst>
                <a:tab pos="0" algn="l"/>
              </a:tabLst>
            </a:pPr>
            <a:r>
              <a:rPr lang="en-US" sz="6000" b="1" strike="noStrike" cap="all" spc="-1">
                <a:solidFill>
                  <a:schemeClr val="lt1"/>
                </a:solidFill>
                <a:latin typeface="Times New Roman" panose="02020603050405020304"/>
                <a:ea typeface="Microsoft JhengHei UI" panose="020B0604030504040204" charset="-120"/>
              </a:rPr>
              <a:t>AXI 4K Boundary</a:t>
            </a:r>
            <a:endParaRPr lang="en-US" sz="6000" b="0" strike="noStrike" spc="-1">
              <a:solidFill>
                <a:srgbClr val="FFFFFF"/>
              </a:solidFill>
              <a:latin typeface="Arial" panose="020B0604020202020204"/>
            </a:endParaRPr>
          </a:p>
        </p:txBody>
      </p:sp>
      <p:sp>
        <p:nvSpPr>
          <p:cNvPr id="354" name="PlaceHolder 2"/>
          <p:cNvSpPr>
            <a:spLocks noGrp="1"/>
          </p:cNvSpPr>
          <p:nvPr>
            <p:ph type="subTitle"/>
          </p:nvPr>
        </p:nvSpPr>
        <p:spPr>
          <a:xfrm>
            <a:off x="1527120" y="3858840"/>
            <a:ext cx="9143280" cy="1325160"/>
          </a:xfrm>
          <a:prstGeom prst="rect">
            <a:avLst/>
          </a:prstGeom>
          <a:noFill/>
          <a:ln w="0">
            <a:noFill/>
          </a:ln>
        </p:spPr>
        <p:txBody>
          <a:bodyPr lIns="91440" tIns="45720" rIns="91440" bIns="45720" anchor="t">
            <a:noAutofit/>
          </a:bodyPr>
          <a:p>
            <a:pPr indent="0" algn="ctr" defTabSz="914400">
              <a:lnSpc>
                <a:spcPct val="90000"/>
              </a:lnSpc>
              <a:spcBef>
                <a:spcPts val="1000"/>
              </a:spcBef>
              <a:buNone/>
              <a:tabLst>
                <a:tab pos="0" algn="l"/>
              </a:tabLst>
            </a:pPr>
            <a:r>
              <a:rPr lang="zh-TW" sz="2000" b="0" strike="noStrike" spc="-1">
                <a:solidFill>
                  <a:schemeClr val="lt1"/>
                </a:solidFill>
                <a:latin typeface="Microsoft JhengHei UI" panose="020B0604030504040204" charset="-120"/>
                <a:ea typeface="Microsoft JhengHei UI" panose="020B0604030504040204" charset="-120"/>
              </a:rPr>
              <a:t>副標題</a:t>
            </a:r>
            <a:endParaRPr lang="en-US" sz="2000" b="0" strike="noStrike" spc="-1">
              <a:solidFill>
                <a:srgbClr val="FFFFFF"/>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4400" b="1" strike="noStrike" spc="-1">
                <a:solidFill>
                  <a:schemeClr val="dk1"/>
                </a:solidFill>
                <a:latin typeface="Times New Roman" panose="02020603050405020304"/>
                <a:ea typeface="微軟正黑體" panose="020B0604030504040204" charset="-120"/>
              </a:rPr>
              <a:t>4K Boundary </a:t>
            </a:r>
            <a:r>
              <a:rPr lang="zh-TW" sz="4400" b="1" strike="noStrike" spc="-1">
                <a:solidFill>
                  <a:schemeClr val="dk1"/>
                </a:solidFill>
                <a:latin typeface="Times New Roman" panose="02020603050405020304"/>
                <a:ea typeface="微軟正黑體" panose="020B0604030504040204" charset="-120"/>
              </a:rPr>
              <a:t>問題</a:t>
            </a:r>
            <a:endParaRPr lang="en-US" sz="4400" b="0" strike="noStrike" spc="-1">
              <a:solidFill>
                <a:srgbClr val="000000"/>
              </a:solidFill>
              <a:latin typeface="Arial" panose="020B0604020202020204"/>
            </a:endParaRPr>
          </a:p>
        </p:txBody>
      </p:sp>
      <p:pic>
        <p:nvPicPr>
          <p:cNvPr id="356" name="圖片 3"/>
          <p:cNvPicPr/>
          <p:nvPr/>
        </p:nvPicPr>
        <p:blipFill>
          <a:blip r:embed="rId1"/>
          <a:stretch>
            <a:fillRect/>
          </a:stretch>
        </p:blipFill>
        <p:spPr>
          <a:xfrm>
            <a:off x="7952040" y="1208520"/>
            <a:ext cx="2114280" cy="4971960"/>
          </a:xfrm>
          <a:prstGeom prst="rect">
            <a:avLst/>
          </a:prstGeom>
          <a:ln w="0">
            <a:noFill/>
          </a:ln>
        </p:spPr>
      </p:pic>
      <p:sp>
        <p:nvSpPr>
          <p:cNvPr id="357" name="箭號: 弧形左彎 5"/>
          <p:cNvSpPr/>
          <p:nvPr/>
        </p:nvSpPr>
        <p:spPr>
          <a:xfrm>
            <a:off x="10196640" y="1424880"/>
            <a:ext cx="381960" cy="1870560"/>
          </a:xfrm>
          <a:prstGeom prst="curvedLeftArrow">
            <a:avLst>
              <a:gd name="adj1" fmla="val 25000"/>
              <a:gd name="adj2" fmla="val 50000"/>
              <a:gd name="adj3" fmla="val 25000"/>
            </a:avLst>
          </a:prstGeom>
          <a:solidFill>
            <a:srgbClr val="FFFF00"/>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dk1"/>
              </a:solidFill>
              <a:latin typeface="Times New Roman" panose="02020603050405020304"/>
              <a:ea typeface="微軟正黑體" panose="020B0604030504040204" charset="-120"/>
            </a:endParaRPr>
          </a:p>
        </p:txBody>
      </p:sp>
      <p:sp>
        <p:nvSpPr>
          <p:cNvPr id="358" name="箭號: 弧形左彎 6"/>
          <p:cNvSpPr/>
          <p:nvPr/>
        </p:nvSpPr>
        <p:spPr>
          <a:xfrm>
            <a:off x="10221480" y="3448440"/>
            <a:ext cx="381960" cy="1771200"/>
          </a:xfrm>
          <a:prstGeom prst="curvedLeftArrow">
            <a:avLst>
              <a:gd name="adj1" fmla="val 25000"/>
              <a:gd name="adj2" fmla="val 50000"/>
              <a:gd name="adj3" fmla="val 25000"/>
            </a:avLst>
          </a:prstGeom>
          <a:solidFill>
            <a:srgbClr val="00B050"/>
          </a:solidFill>
          <a:ln>
            <a:solidFill>
              <a:srgbClr val="38216F"/>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defTabSz="914400">
              <a:lnSpc>
                <a:spcPct val="100000"/>
              </a:lnSpc>
            </a:pPr>
            <a:endParaRPr lang="en-US" sz="1800" b="0" strike="noStrike" spc="-1">
              <a:solidFill>
                <a:schemeClr val="dk1"/>
              </a:solidFill>
              <a:latin typeface="Times New Roman" panose="02020603050405020304"/>
              <a:ea typeface="微軟正黑體" panose="020B0604030504040204" charset="-120"/>
            </a:endParaRPr>
          </a:p>
        </p:txBody>
      </p:sp>
      <p:sp>
        <p:nvSpPr>
          <p:cNvPr id="359" name="文字方塊 8"/>
          <p:cNvSpPr/>
          <p:nvPr/>
        </p:nvSpPr>
        <p:spPr>
          <a:xfrm>
            <a:off x="10845360" y="2137320"/>
            <a:ext cx="104112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1" strike="noStrike" spc="-1">
                <a:solidFill>
                  <a:schemeClr val="dk1"/>
                </a:solidFill>
                <a:latin typeface="Times New Roman" panose="02020603050405020304"/>
                <a:ea typeface="微軟正黑體" panose="020B0604030504040204" charset="-120"/>
              </a:rPr>
              <a:t>4K</a:t>
            </a:r>
            <a:r>
              <a:rPr lang="zh-TW" sz="1800" b="1" strike="noStrike" spc="-1">
                <a:solidFill>
                  <a:schemeClr val="dk1"/>
                </a:solidFill>
                <a:latin typeface="Times New Roman" panose="02020603050405020304"/>
                <a:ea typeface="微軟正黑體" panose="020B0604030504040204" charset="-120"/>
              </a:rPr>
              <a:t>區間</a:t>
            </a:r>
            <a:endParaRPr lang="en-US" sz="1800" b="0" strike="noStrike" spc="-1">
              <a:solidFill>
                <a:srgbClr val="000000"/>
              </a:solidFill>
              <a:latin typeface="Arial" panose="020B0604020202020204"/>
            </a:endParaRPr>
          </a:p>
        </p:txBody>
      </p:sp>
      <p:sp>
        <p:nvSpPr>
          <p:cNvPr id="360" name="文字方塊 15"/>
          <p:cNvSpPr/>
          <p:nvPr/>
        </p:nvSpPr>
        <p:spPr>
          <a:xfrm>
            <a:off x="10845360" y="4209480"/>
            <a:ext cx="104112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1" strike="noStrike" spc="-1">
                <a:solidFill>
                  <a:schemeClr val="dk1"/>
                </a:solidFill>
                <a:latin typeface="Times New Roman" panose="02020603050405020304"/>
                <a:ea typeface="微軟正黑體" panose="020B0604030504040204" charset="-120"/>
              </a:rPr>
              <a:t>4K</a:t>
            </a:r>
            <a:r>
              <a:rPr lang="zh-TW" sz="1800" b="1" strike="noStrike" spc="-1">
                <a:solidFill>
                  <a:schemeClr val="dk1"/>
                </a:solidFill>
                <a:latin typeface="Times New Roman" panose="02020603050405020304"/>
                <a:ea typeface="微軟正黑體" panose="020B0604030504040204" charset="-120"/>
              </a:rPr>
              <a:t>區間</a:t>
            </a:r>
            <a:endParaRPr lang="en-US" sz="1800" b="0" strike="noStrike" spc="-1">
              <a:solidFill>
                <a:srgbClr val="000000"/>
              </a:solidFill>
              <a:latin typeface="Arial" panose="020B0604020202020204"/>
            </a:endParaRPr>
          </a:p>
        </p:txBody>
      </p:sp>
      <p:sp>
        <p:nvSpPr>
          <p:cNvPr id="361" name="文字方塊 18"/>
          <p:cNvSpPr/>
          <p:nvPr/>
        </p:nvSpPr>
        <p:spPr>
          <a:xfrm>
            <a:off x="162720" y="1424880"/>
            <a:ext cx="7906680" cy="31071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marL="285750" indent="-285750" defTabSz="914400">
              <a:lnSpc>
                <a:spcPct val="100000"/>
              </a:lnSpc>
              <a:buClr>
                <a:srgbClr val="000000"/>
              </a:buClr>
              <a:buFont typeface="Wingdings" panose="05000000000000000000" pitchFamily="2" charset="2"/>
              <a:buChar char=""/>
            </a:pPr>
            <a:r>
              <a:rPr lang="en-US" sz="1800" b="0" strike="noStrike" spc="-1">
                <a:solidFill>
                  <a:schemeClr val="dk1"/>
                </a:solidFill>
                <a:latin typeface="Times New Roman" panose="02020603050405020304"/>
                <a:ea typeface="微軟正黑體" panose="020B0604030504040204" charset="-120"/>
              </a:rPr>
              <a:t>AXI </a:t>
            </a:r>
            <a:r>
              <a:rPr lang="zh-TW" sz="1800" b="0" strike="noStrike" spc="-1">
                <a:solidFill>
                  <a:schemeClr val="dk1"/>
                </a:solidFill>
                <a:latin typeface="Times New Roman" panose="02020603050405020304"/>
                <a:ea typeface="微軟正黑體" panose="020B0604030504040204" charset="-120"/>
              </a:rPr>
              <a:t>協定中 </a:t>
            </a:r>
            <a:r>
              <a:rPr lang="en-US" sz="1800" b="0" strike="noStrike" spc="-1">
                <a:solidFill>
                  <a:schemeClr val="dk1"/>
                </a:solidFill>
                <a:latin typeface="Times New Roman" panose="02020603050405020304"/>
                <a:ea typeface="微軟正黑體" panose="020B0604030504040204" charset="-120"/>
              </a:rPr>
              <a:t>burst </a:t>
            </a:r>
            <a:r>
              <a:rPr lang="zh-TW" sz="1800" b="0" strike="noStrike" spc="-1">
                <a:solidFill>
                  <a:schemeClr val="dk1"/>
                </a:solidFill>
                <a:latin typeface="Times New Roman" panose="02020603050405020304"/>
                <a:ea typeface="微軟正黑體" panose="020B0604030504040204" charset="-120"/>
              </a:rPr>
              <a:t>不能跨 </a:t>
            </a:r>
            <a:r>
              <a:rPr lang="en-US" sz="1800" b="0" strike="noStrike" spc="-1">
                <a:solidFill>
                  <a:schemeClr val="dk1"/>
                </a:solidFill>
                <a:latin typeface="Times New Roman" panose="02020603050405020304"/>
                <a:ea typeface="微軟正黑體" panose="020B0604030504040204" charset="-120"/>
              </a:rPr>
              <a:t>4k </a:t>
            </a:r>
            <a:r>
              <a:rPr lang="zh-TW" sz="1800" b="0" strike="noStrike" spc="-1">
                <a:solidFill>
                  <a:schemeClr val="dk1"/>
                </a:solidFill>
                <a:latin typeface="Times New Roman" panose="02020603050405020304"/>
                <a:ea typeface="微軟正黑體" panose="020B0604030504040204" charset="-120"/>
              </a:rPr>
              <a:t>邊界</a:t>
            </a:r>
            <a:r>
              <a:rPr lang="en-US" sz="1800" b="0" strike="noStrike" spc="-1">
                <a:solidFill>
                  <a:schemeClr val="dk1"/>
                </a:solidFill>
                <a:latin typeface="Times New Roman" panose="02020603050405020304"/>
                <a:ea typeface="微軟正黑體" panose="020B0604030504040204" charset="-120"/>
              </a:rPr>
              <a:t>.</a:t>
            </a:r>
            <a:br>
              <a:rPr sz="1800"/>
            </a:br>
            <a:r>
              <a:rPr lang="zh-TW" sz="1800" b="0" strike="noStrike" spc="-1">
                <a:solidFill>
                  <a:schemeClr val="dk1"/>
                </a:solidFill>
                <a:latin typeface="Times New Roman" panose="02020603050405020304"/>
                <a:ea typeface="微軟正黑體" panose="020B0604030504040204" charset="-120"/>
              </a:rPr>
              <a:t>原因是系統中定義</a:t>
            </a:r>
            <a:r>
              <a:rPr lang="en-US" sz="1800" b="0" strike="noStrike" spc="-1">
                <a:solidFill>
                  <a:srgbClr val="FF0000"/>
                </a:solidFill>
                <a:latin typeface="Times New Roman" panose="02020603050405020304"/>
                <a:ea typeface="微軟正黑體" panose="020B0604030504040204" charset="-120"/>
              </a:rPr>
              <a:t>page</a:t>
            </a:r>
            <a:r>
              <a:rPr lang="zh-TW" sz="1800" b="0" strike="noStrike" spc="-1">
                <a:solidFill>
                  <a:schemeClr val="dk1"/>
                </a:solidFill>
                <a:latin typeface="Times New Roman" panose="02020603050405020304"/>
                <a:ea typeface="微軟正黑體" panose="020B0604030504040204" charset="-120"/>
              </a:rPr>
              <a:t>的大小是</a:t>
            </a:r>
            <a:r>
              <a:rPr lang="en-US" sz="1800" b="0" strike="noStrike" spc="-1">
                <a:solidFill>
                  <a:schemeClr val="dk1"/>
                </a:solidFill>
                <a:latin typeface="Times New Roman" panose="02020603050405020304"/>
                <a:ea typeface="微軟正黑體" panose="020B0604030504040204" charset="-120"/>
              </a:rPr>
              <a:t>4K</a:t>
            </a:r>
            <a:r>
              <a:rPr lang="zh-TW" sz="1800" b="0" strike="noStrike" spc="-1">
                <a:solidFill>
                  <a:schemeClr val="dk1"/>
                </a:solidFill>
                <a:latin typeface="Times New Roman" panose="02020603050405020304"/>
                <a:ea typeface="微軟正黑體" panose="020B0604030504040204" charset="-120"/>
              </a:rPr>
              <a:t>，每個 </a:t>
            </a:r>
            <a:r>
              <a:rPr lang="en-US" sz="1800" b="0" strike="noStrike" spc="-1">
                <a:solidFill>
                  <a:schemeClr val="dk1"/>
                </a:solidFill>
                <a:latin typeface="Times New Roman" panose="02020603050405020304"/>
                <a:ea typeface="微軟正黑體" panose="020B0604030504040204" charset="-120"/>
              </a:rPr>
              <a:t>slave </a:t>
            </a:r>
            <a:r>
              <a:rPr lang="zh-TW" sz="1800" b="0" strike="noStrike" spc="-1">
                <a:solidFill>
                  <a:schemeClr val="dk1"/>
                </a:solidFill>
                <a:latin typeface="Times New Roman" panose="02020603050405020304"/>
                <a:ea typeface="微軟正黑體" panose="020B0604030504040204" charset="-120"/>
              </a:rPr>
              <a:t>分配 </a:t>
            </a:r>
            <a:r>
              <a:rPr lang="en-US" sz="1800" b="0" strike="noStrike" spc="-1">
                <a:solidFill>
                  <a:schemeClr val="dk1"/>
                </a:solidFill>
                <a:latin typeface="Times New Roman" panose="02020603050405020304"/>
                <a:ea typeface="微軟正黑體" panose="020B0604030504040204" charset="-120"/>
              </a:rPr>
              <a:t>4KB </a:t>
            </a:r>
            <a:r>
              <a:rPr lang="zh-TW" sz="1800" b="0" strike="noStrike" spc="-1">
                <a:solidFill>
                  <a:schemeClr val="dk1"/>
                </a:solidFill>
                <a:latin typeface="Times New Roman" panose="02020603050405020304"/>
                <a:ea typeface="微軟正黑體" panose="020B0604030504040204" charset="-120"/>
              </a:rPr>
              <a:t>空間（</a:t>
            </a:r>
            <a:r>
              <a:rPr lang="en-US" sz="1800" b="0" strike="noStrike" spc="-1">
                <a:solidFill>
                  <a:schemeClr val="dk1"/>
                </a:solidFill>
                <a:latin typeface="Times New Roman" panose="02020603050405020304"/>
                <a:ea typeface="微軟正黑體" panose="020B0604030504040204" charset="-120"/>
              </a:rPr>
              <a:t>AXI </a:t>
            </a:r>
            <a:r>
              <a:rPr lang="zh-TW" sz="1800" b="0" strike="noStrike" spc="-1">
                <a:solidFill>
                  <a:schemeClr val="dk1"/>
                </a:solidFill>
                <a:latin typeface="Times New Roman" panose="02020603050405020304"/>
                <a:ea typeface="微軟正黑體" panose="020B0604030504040204" charset="-120"/>
              </a:rPr>
              <a:t>每個 </a:t>
            </a:r>
            <a:r>
              <a:rPr lang="en-US" sz="1800" b="0" strike="noStrike" spc="-1">
                <a:solidFill>
                  <a:schemeClr val="dk1"/>
                </a:solidFill>
                <a:latin typeface="Times New Roman" panose="02020603050405020304"/>
                <a:ea typeface="微軟正黑體" panose="020B0604030504040204" charset="-120"/>
              </a:rPr>
              <a:t>slave </a:t>
            </a:r>
            <a:r>
              <a:rPr lang="zh-TW" sz="1800" b="0" strike="noStrike" spc="-1">
                <a:solidFill>
                  <a:schemeClr val="dk1"/>
                </a:solidFill>
                <a:latin typeface="Times New Roman" panose="02020603050405020304"/>
                <a:ea typeface="微軟正黑體" panose="020B0604030504040204" charset="-120"/>
              </a:rPr>
              <a:t>最小位址空間是</a:t>
            </a:r>
            <a:r>
              <a:rPr lang="en-US" sz="1800" b="0" strike="noStrike" spc="-1">
                <a:solidFill>
                  <a:schemeClr val="dk1"/>
                </a:solidFill>
                <a:latin typeface="Times New Roman" panose="02020603050405020304"/>
                <a:ea typeface="微軟正黑體" panose="020B0604030504040204" charset="-120"/>
              </a:rPr>
              <a:t>4KB</a:t>
            </a:r>
            <a:r>
              <a:rPr lang="zh-TW" sz="1800" b="0" strike="noStrike" spc="-1">
                <a:solidFill>
                  <a:schemeClr val="dk1"/>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a:p>
            <a:pPr defTabSz="914400">
              <a:lnSpc>
                <a:spcPct val="100000"/>
              </a:lnSpc>
            </a:pPr>
            <a:endParaRPr lang="en-US" sz="1800" b="0" strike="noStrike" spc="-1">
              <a:solidFill>
                <a:srgbClr val="000000"/>
              </a:solidFill>
              <a:latin typeface="Arial" panose="020B0604020202020204"/>
            </a:endParaRPr>
          </a:p>
          <a:p>
            <a:pPr defTabSz="914400">
              <a:lnSpc>
                <a:spcPct val="100000"/>
              </a:lnSpc>
            </a:pPr>
            <a:endParaRPr lang="en-US" sz="1800" b="0" strike="noStrike" spc="-1">
              <a:solidFill>
                <a:srgbClr val="000000"/>
              </a:solidFill>
              <a:latin typeface="Arial" panose="020B0604020202020204"/>
            </a:endParaRPr>
          </a:p>
          <a:p>
            <a:pPr marL="285750" indent="-285750" defTabSz="914400">
              <a:lnSpc>
                <a:spcPct val="100000"/>
              </a:lnSpc>
              <a:buClr>
                <a:srgbClr val="000000"/>
              </a:buClr>
              <a:buFont typeface="Wingdings" panose="05000000000000000000" pitchFamily="2" charset="2"/>
              <a:buChar char=""/>
            </a:pPr>
            <a:r>
              <a:rPr lang="zh-TW" sz="1800" b="0" strike="noStrike" spc="-1">
                <a:solidFill>
                  <a:schemeClr val="dk1"/>
                </a:solidFill>
                <a:latin typeface="Times New Roman" panose="02020603050405020304"/>
                <a:ea typeface="微軟正黑體" panose="020B0604030504040204" charset="-120"/>
              </a:rPr>
              <a:t>協議中之所以規定一個 </a:t>
            </a:r>
            <a:r>
              <a:rPr lang="en-US" sz="1800" b="0" strike="noStrike" spc="-1">
                <a:solidFill>
                  <a:schemeClr val="dk1"/>
                </a:solidFill>
                <a:latin typeface="Times New Roman" panose="02020603050405020304"/>
                <a:ea typeface="微軟正黑體" panose="020B0604030504040204" charset="-120"/>
              </a:rPr>
              <a:t>burst </a:t>
            </a:r>
            <a:r>
              <a:rPr lang="zh-TW" sz="1800" b="0" strike="noStrike" spc="-1">
                <a:solidFill>
                  <a:schemeClr val="dk1"/>
                </a:solidFill>
                <a:latin typeface="Times New Roman" panose="02020603050405020304"/>
                <a:ea typeface="微軟正黑體" panose="020B0604030504040204" charset="-120"/>
              </a:rPr>
              <a:t>不能跨越 </a:t>
            </a:r>
            <a:r>
              <a:rPr lang="en-US" sz="1800" b="0" strike="noStrike" spc="-1">
                <a:solidFill>
                  <a:schemeClr val="dk1"/>
                </a:solidFill>
                <a:latin typeface="Times New Roman" panose="02020603050405020304"/>
                <a:ea typeface="微軟正黑體" panose="020B0604030504040204" charset="-120"/>
              </a:rPr>
              <a:t>4K </a:t>
            </a:r>
            <a:r>
              <a:rPr lang="zh-TW" sz="1800" b="0" strike="noStrike" spc="-1">
                <a:solidFill>
                  <a:schemeClr val="dk1"/>
                </a:solidFill>
                <a:latin typeface="Times New Roman" panose="02020603050405020304"/>
                <a:ea typeface="微軟正黑體" panose="020B0604030504040204" charset="-120"/>
              </a:rPr>
              <a:t>邊界是為了避免一筆 </a:t>
            </a:r>
            <a:r>
              <a:rPr lang="en-US" sz="1800" b="0" strike="noStrike" spc="-1">
                <a:solidFill>
                  <a:schemeClr val="dk1"/>
                </a:solidFill>
                <a:latin typeface="Times New Roman" panose="02020603050405020304"/>
                <a:ea typeface="微軟正黑體" panose="020B0604030504040204" charset="-120"/>
              </a:rPr>
              <a:t>burst </a:t>
            </a:r>
            <a:r>
              <a:rPr lang="zh-TW" sz="1800" b="0" strike="noStrike" spc="-1">
                <a:solidFill>
                  <a:schemeClr val="dk1"/>
                </a:solidFill>
                <a:latin typeface="Times New Roman" panose="02020603050405020304"/>
                <a:ea typeface="微軟正黑體" panose="020B0604030504040204" charset="-120"/>
              </a:rPr>
              <a:t>交易訪問兩個 </a:t>
            </a:r>
            <a:r>
              <a:rPr lang="en-US" sz="1800" b="0" strike="noStrike" spc="-1">
                <a:solidFill>
                  <a:schemeClr val="dk1"/>
                </a:solidFill>
                <a:latin typeface="Times New Roman" panose="02020603050405020304"/>
                <a:ea typeface="微軟正黑體" panose="020B0604030504040204" charset="-120"/>
              </a:rPr>
              <a:t>slave</a:t>
            </a:r>
            <a:r>
              <a:rPr lang="zh-TW" sz="1800" b="0" strike="noStrike" spc="-1">
                <a:solidFill>
                  <a:schemeClr val="dk1"/>
                </a:solidFill>
                <a:latin typeface="Times New Roman" panose="02020603050405020304"/>
                <a:ea typeface="微軟正黑體" panose="020B0604030504040204" charset="-120"/>
              </a:rPr>
              <a:t>（每個</a:t>
            </a:r>
            <a:r>
              <a:rPr lang="en-US" sz="1800" b="0" strike="noStrike" spc="-1">
                <a:solidFill>
                  <a:schemeClr val="dk1"/>
                </a:solidFill>
                <a:latin typeface="Times New Roman" panose="02020603050405020304"/>
                <a:ea typeface="微軟正黑體" panose="020B0604030504040204" charset="-120"/>
              </a:rPr>
              <a:t>slave</a:t>
            </a:r>
            <a:r>
              <a:rPr lang="zh-TW" sz="1800" b="0" strike="noStrike" spc="-1">
                <a:solidFill>
                  <a:schemeClr val="dk1"/>
                </a:solidFill>
                <a:latin typeface="Times New Roman" panose="02020603050405020304"/>
                <a:ea typeface="微軟正黑體" panose="020B0604030504040204" charset="-120"/>
              </a:rPr>
              <a:t>的地址空間是</a:t>
            </a:r>
            <a:r>
              <a:rPr lang="en-US" sz="1800" b="0" strike="noStrike" spc="-1">
                <a:solidFill>
                  <a:schemeClr val="dk1"/>
                </a:solidFill>
                <a:latin typeface="Times New Roman" panose="02020603050405020304"/>
                <a:ea typeface="微軟正黑體" panose="020B0604030504040204" charset="-120"/>
              </a:rPr>
              <a:t>4K/1K</a:t>
            </a:r>
            <a:r>
              <a:rPr lang="zh-TW" sz="1800" b="0" strike="noStrike" spc="-1">
                <a:solidFill>
                  <a:schemeClr val="dk1"/>
                </a:solidFill>
                <a:latin typeface="Times New Roman" panose="02020603050405020304"/>
                <a:ea typeface="微軟正黑體" panose="020B0604030504040204" charset="-120"/>
              </a:rPr>
              <a:t>對齊的）。假如一個</a:t>
            </a:r>
            <a:r>
              <a:rPr lang="en-US" sz="1800" b="0" strike="noStrike" spc="-1">
                <a:solidFill>
                  <a:schemeClr val="dk1"/>
                </a:solidFill>
                <a:latin typeface="Times New Roman" panose="02020603050405020304"/>
                <a:ea typeface="微軟正黑體" panose="020B0604030504040204" charset="-120"/>
              </a:rPr>
              <a:t>burst</a:t>
            </a:r>
            <a:r>
              <a:rPr lang="zh-TW" sz="1800" b="0" strike="noStrike" spc="-1">
                <a:solidFill>
                  <a:schemeClr val="dk1"/>
                </a:solidFill>
                <a:latin typeface="Times New Roman" panose="02020603050405020304"/>
                <a:ea typeface="微軟正黑體" panose="020B0604030504040204" charset="-120"/>
              </a:rPr>
              <a:t>交易訪問了兩個</a:t>
            </a:r>
            <a:r>
              <a:rPr lang="en-US" sz="1800" b="0" strike="noStrike" spc="-1">
                <a:solidFill>
                  <a:schemeClr val="dk1"/>
                </a:solidFill>
                <a:latin typeface="Times New Roman" panose="02020603050405020304"/>
                <a:ea typeface="微軟正黑體" panose="020B0604030504040204" charset="-120"/>
              </a:rPr>
              <a:t>slave A </a:t>
            </a:r>
            <a:r>
              <a:rPr lang="zh-TW" sz="1800" b="0" strike="noStrike" spc="-1">
                <a:solidFill>
                  <a:schemeClr val="dk1"/>
                </a:solidFill>
                <a:latin typeface="Times New Roman" panose="02020603050405020304"/>
                <a:ea typeface="微軟正黑體" panose="020B0604030504040204" charset="-120"/>
              </a:rPr>
              <a:t>和</a:t>
            </a:r>
            <a:r>
              <a:rPr lang="en-US" sz="1800" b="0" strike="noStrike" spc="-1">
                <a:solidFill>
                  <a:schemeClr val="dk1"/>
                </a:solidFill>
                <a:latin typeface="Times New Roman" panose="02020603050405020304"/>
                <a:ea typeface="微軟正黑體" panose="020B0604030504040204" charset="-120"/>
              </a:rPr>
              <a:t>B</a:t>
            </a:r>
            <a:r>
              <a:rPr lang="zh-TW" sz="1800" b="0" strike="noStrike" spc="-1">
                <a:solidFill>
                  <a:schemeClr val="dk1"/>
                </a:solidFill>
                <a:latin typeface="Times New Roman" panose="02020603050405020304"/>
                <a:ea typeface="微軟正黑體" panose="020B0604030504040204" charset="-120"/>
              </a:rPr>
              <a:t>（</a:t>
            </a:r>
            <a:r>
              <a:rPr lang="en-US" sz="1800" b="0" strike="noStrike" spc="-1">
                <a:solidFill>
                  <a:schemeClr val="dk1"/>
                </a:solidFill>
                <a:latin typeface="Times New Roman" panose="02020603050405020304"/>
                <a:ea typeface="微軟正黑體" panose="020B0604030504040204" charset="-120"/>
              </a:rPr>
              <a:t>A</a:t>
            </a:r>
            <a:r>
              <a:rPr lang="zh-TW" sz="1800" b="0" strike="noStrike" spc="-1">
                <a:solidFill>
                  <a:schemeClr val="dk1"/>
                </a:solidFill>
                <a:latin typeface="Times New Roman" panose="02020603050405020304"/>
                <a:ea typeface="微軟正黑體" panose="020B0604030504040204" charset="-120"/>
              </a:rPr>
              <a:t>在前</a:t>
            </a:r>
            <a:r>
              <a:rPr lang="en-US" sz="1800" b="0" strike="noStrike" spc="-1">
                <a:solidFill>
                  <a:schemeClr val="dk1"/>
                </a:solidFill>
                <a:latin typeface="Times New Roman" panose="02020603050405020304"/>
                <a:ea typeface="微軟正黑體" panose="020B0604030504040204" charset="-120"/>
              </a:rPr>
              <a:t>B</a:t>
            </a:r>
            <a:r>
              <a:rPr lang="zh-TW" sz="1800" b="0" strike="noStrike" spc="-1">
                <a:solidFill>
                  <a:schemeClr val="dk1"/>
                </a:solidFill>
                <a:latin typeface="Times New Roman" panose="02020603050405020304"/>
                <a:ea typeface="微軟正黑體" panose="020B0604030504040204" charset="-120"/>
              </a:rPr>
              <a:t>在後），那麼只有</a:t>
            </a:r>
            <a:r>
              <a:rPr lang="en-US" sz="1800" b="0" strike="noStrike" spc="-1">
                <a:solidFill>
                  <a:schemeClr val="dk1"/>
                </a:solidFill>
                <a:latin typeface="Times New Roman" panose="02020603050405020304"/>
                <a:ea typeface="微軟正黑體" panose="020B0604030504040204" charset="-120"/>
              </a:rPr>
              <a:t>A</a:t>
            </a:r>
            <a:r>
              <a:rPr lang="zh-TW" sz="1800" b="0" strike="noStrike" spc="-1">
                <a:solidFill>
                  <a:schemeClr val="dk1"/>
                </a:solidFill>
                <a:latin typeface="Times New Roman" panose="02020603050405020304"/>
                <a:ea typeface="微軟正黑體" panose="020B0604030504040204" charset="-120"/>
              </a:rPr>
              <a:t>收到了地址和控制信息，而</a:t>
            </a:r>
            <a:r>
              <a:rPr lang="en-US" sz="1800" b="0" strike="noStrike" spc="-1">
                <a:solidFill>
                  <a:schemeClr val="dk1"/>
                </a:solidFill>
                <a:latin typeface="Times New Roman" panose="02020603050405020304"/>
                <a:ea typeface="微軟正黑體" panose="020B0604030504040204" charset="-120"/>
              </a:rPr>
              <a:t>B</a:t>
            </a:r>
            <a:r>
              <a:rPr lang="zh-TW" sz="1800" b="0" strike="noStrike" spc="-1">
                <a:solidFill>
                  <a:schemeClr val="dk1"/>
                </a:solidFill>
                <a:latin typeface="Times New Roman" panose="02020603050405020304"/>
                <a:ea typeface="微軟正黑體" panose="020B0604030504040204" charset="-120"/>
              </a:rPr>
              <a:t>不會收到地址和控制信息，因此只有</a:t>
            </a:r>
            <a:r>
              <a:rPr lang="en-US" sz="1800" b="0" strike="noStrike" spc="-1">
                <a:solidFill>
                  <a:schemeClr val="dk1"/>
                </a:solidFill>
                <a:latin typeface="Times New Roman" panose="02020603050405020304"/>
                <a:ea typeface="微軟正黑體" panose="020B0604030504040204" charset="-120"/>
              </a:rPr>
              <a:t>A</a:t>
            </a:r>
            <a:r>
              <a:rPr lang="zh-TW" sz="1800" b="0" strike="noStrike" spc="-1">
                <a:solidFill>
                  <a:schemeClr val="dk1"/>
                </a:solidFill>
                <a:latin typeface="Times New Roman" panose="02020603050405020304"/>
                <a:ea typeface="微軟正黑體" panose="020B0604030504040204" charset="-120"/>
              </a:rPr>
              <a:t>響應</a:t>
            </a:r>
            <a:r>
              <a:rPr lang="en-US" sz="1800" b="0" strike="noStrike" spc="-1">
                <a:solidFill>
                  <a:schemeClr val="dk1"/>
                </a:solidFill>
                <a:latin typeface="Times New Roman" panose="02020603050405020304"/>
                <a:ea typeface="微軟正黑體" panose="020B0604030504040204" charset="-120"/>
              </a:rPr>
              <a:t>B</a:t>
            </a:r>
            <a:r>
              <a:rPr lang="zh-TW" sz="1800" b="0" strike="noStrike" spc="-1">
                <a:solidFill>
                  <a:schemeClr val="dk1"/>
                </a:solidFill>
                <a:latin typeface="Times New Roman" panose="02020603050405020304"/>
                <a:ea typeface="微軟正黑體" panose="020B0604030504040204" charset="-120"/>
              </a:rPr>
              <a:t>並無響應，這就會導致此筆</a:t>
            </a:r>
            <a:r>
              <a:rPr lang="en-US" sz="1800" b="0" strike="noStrike" spc="-1">
                <a:solidFill>
                  <a:schemeClr val="dk1"/>
                </a:solidFill>
                <a:latin typeface="Times New Roman" panose="02020603050405020304"/>
                <a:ea typeface="微軟正黑體" panose="020B0604030504040204" charset="-120"/>
              </a:rPr>
              <a:t>burst</a:t>
            </a:r>
            <a:r>
              <a:rPr lang="zh-TW" sz="1800" b="0" strike="noStrike" spc="-1">
                <a:solidFill>
                  <a:schemeClr val="dk1"/>
                </a:solidFill>
                <a:latin typeface="Times New Roman" panose="02020603050405020304"/>
                <a:ea typeface="微軟正黑體" panose="020B0604030504040204" charset="-120"/>
              </a:rPr>
              <a:t>交易無法完成 </a:t>
            </a:r>
            <a:r>
              <a:rPr lang="en-US" sz="1800" b="0" strike="noStrike" spc="-1">
                <a:solidFill>
                  <a:schemeClr val="dk1"/>
                </a:solidFill>
                <a:latin typeface="Times New Roman" panose="02020603050405020304"/>
                <a:ea typeface="微軟正黑體" panose="020B0604030504040204" charset="-120"/>
              </a:rPr>
              <a:t>(B</a:t>
            </a:r>
            <a:r>
              <a:rPr lang="zh-TW" sz="1800" b="0" strike="noStrike" spc="-1">
                <a:solidFill>
                  <a:schemeClr val="dk1"/>
                </a:solidFill>
                <a:latin typeface="Times New Roman" panose="02020603050405020304"/>
                <a:ea typeface="微軟正黑體" panose="020B0604030504040204" charset="-120"/>
              </a:rPr>
              <a:t>無法返回最後一筆</a:t>
            </a:r>
            <a:r>
              <a:rPr lang="en-US" sz="1800" b="0" strike="noStrike" spc="-1">
                <a:solidFill>
                  <a:schemeClr val="dk1"/>
                </a:solidFill>
                <a:latin typeface="Times New Roman" panose="02020603050405020304"/>
                <a:ea typeface="微軟正黑體" panose="020B0604030504040204" charset="-120"/>
              </a:rPr>
              <a:t>transfer)</a:t>
            </a:r>
            <a:endParaRPr lang="en-US" sz="1800" b="0" strike="noStrike" spc="-1">
              <a:solidFill>
                <a:srgbClr val="000000"/>
              </a:solidFill>
              <a:latin typeface="Arial" panose="020B0604020202020204"/>
            </a:endParaRPr>
          </a:p>
        </p:txBody>
      </p:sp>
      <p:pic>
        <p:nvPicPr>
          <p:cNvPr id="362" name="圖片 22"/>
          <p:cNvPicPr/>
          <p:nvPr/>
        </p:nvPicPr>
        <p:blipFill>
          <a:blip r:embed="rId2"/>
          <a:stretch>
            <a:fillRect/>
          </a:stretch>
        </p:blipFill>
        <p:spPr>
          <a:xfrm>
            <a:off x="286200" y="5220720"/>
            <a:ext cx="7633800" cy="85824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1523880" y="1463040"/>
            <a:ext cx="9915480" cy="2340000"/>
          </a:xfrm>
          <a:prstGeom prst="rect">
            <a:avLst/>
          </a:prstGeom>
          <a:noFill/>
          <a:ln w="0">
            <a:noFill/>
          </a:ln>
        </p:spPr>
        <p:txBody>
          <a:bodyPr lIns="91440" tIns="45720" rIns="91440" bIns="45720" anchor="b">
            <a:normAutofit/>
          </a:bodyPr>
          <a:p>
            <a:pPr indent="0" algn="ctr" defTabSz="914400">
              <a:lnSpc>
                <a:spcPct val="90000"/>
              </a:lnSpc>
              <a:buNone/>
              <a:tabLst>
                <a:tab pos="0" algn="l"/>
              </a:tabLst>
            </a:pPr>
            <a:r>
              <a:rPr lang="en-US" sz="6600" b="1" strike="noStrike" cap="all" spc="-1">
                <a:solidFill>
                  <a:schemeClr val="lt1"/>
                </a:solidFill>
                <a:latin typeface="Times New Roman" panose="02020603050405020304"/>
                <a:ea typeface="微軟正黑體" panose="020B0604030504040204" charset="-120"/>
              </a:rPr>
              <a:t>AXI transfer</a:t>
            </a:r>
            <a:endParaRPr lang="en-US" sz="6600" b="0" strike="noStrike" spc="-1">
              <a:solidFill>
                <a:srgbClr val="FFFFFF"/>
              </a:solidFill>
              <a:latin typeface="Arial" panose="020B0604020202020204"/>
            </a:endParaRPr>
          </a:p>
        </p:txBody>
      </p:sp>
      <p:sp>
        <p:nvSpPr>
          <p:cNvPr id="364" name="PlaceHolder 2"/>
          <p:cNvSpPr>
            <a:spLocks noGrp="1"/>
          </p:cNvSpPr>
          <p:nvPr>
            <p:ph type="subTitle"/>
          </p:nvPr>
        </p:nvSpPr>
        <p:spPr>
          <a:xfrm>
            <a:off x="1527120" y="3858840"/>
            <a:ext cx="9143280" cy="1325160"/>
          </a:xfrm>
          <a:prstGeom prst="rect">
            <a:avLst/>
          </a:prstGeom>
          <a:noFill/>
          <a:ln w="0">
            <a:noFill/>
          </a:ln>
        </p:spPr>
        <p:txBody>
          <a:bodyPr lIns="91440" tIns="45720" rIns="91440" bIns="45720" anchor="t">
            <a:noAutofit/>
          </a:bodyPr>
          <a:p>
            <a:pPr indent="0" algn="ctr" defTabSz="914400">
              <a:lnSpc>
                <a:spcPct val="90000"/>
              </a:lnSpc>
              <a:spcBef>
                <a:spcPts val="1000"/>
              </a:spcBef>
              <a:buNone/>
              <a:tabLst>
                <a:tab pos="0" algn="l"/>
              </a:tabLst>
            </a:pPr>
            <a:r>
              <a:rPr lang="zh-TW" sz="2000" b="0" strike="noStrike" spc="-1">
                <a:solidFill>
                  <a:schemeClr val="lt1"/>
                </a:solidFill>
                <a:latin typeface="Microsoft JhengHei UI" panose="020B0604030504040204" charset="-120"/>
                <a:ea typeface="Microsoft JhengHei UI" panose="020B0604030504040204" charset="-120"/>
              </a:rPr>
              <a:t>副標題</a:t>
            </a:r>
            <a:endParaRPr lang="en-US" sz="2000" b="0" strike="noStrike" spc="-1">
              <a:solidFill>
                <a:srgbClr val="FFFFFF"/>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4400" b="1" strike="noStrike" spc="-1">
                <a:solidFill>
                  <a:schemeClr val="dk1"/>
                </a:solidFill>
                <a:latin typeface="Times New Roman" panose="02020603050405020304"/>
                <a:ea typeface="微軟正黑體" panose="020B0604030504040204" charset="-120"/>
              </a:rPr>
              <a:t>Narrow transfers</a:t>
            </a:r>
            <a:endParaRPr lang="en-US" sz="4400" b="0" strike="noStrike" spc="-1">
              <a:solidFill>
                <a:srgbClr val="000000"/>
              </a:solidFill>
              <a:latin typeface="Arial" panose="020B0604020202020204"/>
            </a:endParaRPr>
          </a:p>
        </p:txBody>
      </p:sp>
      <p:pic>
        <p:nvPicPr>
          <p:cNvPr id="366" name="圖片 4"/>
          <p:cNvPicPr/>
          <p:nvPr/>
        </p:nvPicPr>
        <p:blipFill>
          <a:blip r:embed="rId1"/>
          <a:stretch>
            <a:fillRect/>
          </a:stretch>
        </p:blipFill>
        <p:spPr>
          <a:xfrm>
            <a:off x="3478680" y="3223080"/>
            <a:ext cx="6048360" cy="3047760"/>
          </a:xfrm>
          <a:prstGeom prst="rect">
            <a:avLst/>
          </a:prstGeom>
          <a:ln w="0">
            <a:noFill/>
          </a:ln>
        </p:spPr>
      </p:pic>
      <p:sp>
        <p:nvSpPr>
          <p:cNvPr id="367" name="文字方塊 7"/>
          <p:cNvSpPr/>
          <p:nvPr/>
        </p:nvSpPr>
        <p:spPr>
          <a:xfrm>
            <a:off x="490680" y="1322640"/>
            <a:ext cx="10323000" cy="1186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800" b="0" strike="noStrike" spc="-1">
                <a:solidFill>
                  <a:srgbClr val="191B1F"/>
                </a:solidFill>
                <a:latin typeface="Times New Roman" panose="02020603050405020304"/>
                <a:ea typeface="微軟正黑體" panose="020B0604030504040204" charset="-120"/>
              </a:rPr>
              <a:t>當本次傳輸中資料位寬小於通道本身的資料位寬時，稱為</a:t>
            </a:r>
            <a:r>
              <a:rPr lang="en-US" sz="1800" b="0" strike="noStrike" spc="-1">
                <a:solidFill>
                  <a:srgbClr val="191B1F"/>
                </a:solidFill>
                <a:latin typeface="Times New Roman" panose="02020603050405020304"/>
                <a:ea typeface="微軟正黑體" panose="020B0604030504040204" charset="-120"/>
              </a:rPr>
              <a:t> </a:t>
            </a:r>
            <a:r>
              <a:rPr lang="zh-TW" sz="1800" b="1" strike="noStrike" spc="-1">
                <a:solidFill>
                  <a:srgbClr val="191B1F"/>
                </a:solidFill>
                <a:latin typeface="Times New Roman" panose="02020603050405020304"/>
                <a:ea typeface="微軟正黑體" panose="020B0604030504040204" charset="-120"/>
              </a:rPr>
              <a:t>窄位寬資料傳輸</a:t>
            </a:r>
            <a:r>
              <a:rPr lang="zh-TW" sz="1800" b="0" strike="noStrike" spc="-1">
                <a:solidFill>
                  <a:srgbClr val="191B1F"/>
                </a:solidFill>
                <a:latin typeface="Times New Roman" panose="02020603050405020304"/>
                <a:ea typeface="微軟正黑體" panose="020B0604030504040204" charset="-120"/>
              </a:rPr>
              <a:t>，或直接翻譯成 </a:t>
            </a:r>
            <a:r>
              <a:rPr lang="zh-TW" sz="1800" b="1" strike="noStrike" spc="-1">
                <a:solidFill>
                  <a:srgbClr val="191B1F"/>
                </a:solidFill>
                <a:latin typeface="Times New Roman" panose="02020603050405020304"/>
                <a:ea typeface="微軟正黑體" panose="020B0604030504040204" charset="-120"/>
              </a:rPr>
              <a:t>窄傳輸</a:t>
            </a:r>
            <a:r>
              <a:rPr lang="zh-TW" sz="1800" b="0" strike="noStrike" spc="-1">
                <a:solidFill>
                  <a:srgbClr val="191B1F"/>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a:p>
            <a:pPr defTabSz="914400">
              <a:lnSpc>
                <a:spcPct val="100000"/>
              </a:lnSpc>
            </a:pPr>
            <a:r>
              <a:rPr lang="zh-TW" sz="1800" b="0" strike="noStrike" spc="-1">
                <a:solidFill>
                  <a:srgbClr val="191B1F"/>
                </a:solidFill>
                <a:latin typeface="Times New Roman" panose="02020603050405020304"/>
                <a:ea typeface="微軟正黑體" panose="020B0604030504040204" charset="-120"/>
              </a:rPr>
              <a:t>在窄位元寬寫傳輸中，</a:t>
            </a:r>
            <a:r>
              <a:rPr lang="en-US" sz="1800" b="0" strike="noStrike" spc="-1">
                <a:solidFill>
                  <a:srgbClr val="191B1F"/>
                </a:solidFill>
                <a:latin typeface="Times New Roman" panose="02020603050405020304"/>
                <a:ea typeface="微軟正黑體" panose="020B0604030504040204" charset="-120"/>
              </a:rPr>
              <a:t>Master </a:t>
            </a:r>
            <a:r>
              <a:rPr lang="zh-TW" sz="1800" b="0" strike="noStrike" spc="-1">
                <a:solidFill>
                  <a:srgbClr val="191B1F"/>
                </a:solidFill>
                <a:latin typeface="Times New Roman" panose="02020603050405020304"/>
                <a:ea typeface="微軟正黑體" panose="020B0604030504040204" charset="-120"/>
              </a:rPr>
              <a:t>需要告知 </a:t>
            </a:r>
            <a:r>
              <a:rPr lang="en-US" sz="1800" b="0" strike="noStrike" spc="-1">
                <a:solidFill>
                  <a:srgbClr val="191B1F"/>
                </a:solidFill>
                <a:latin typeface="Times New Roman" panose="02020603050405020304"/>
                <a:ea typeface="微軟正黑體" panose="020B0604030504040204" charset="-120"/>
              </a:rPr>
              <a:t>Slave </a:t>
            </a:r>
            <a:r>
              <a:rPr lang="zh-TW" sz="1800" b="0" strike="noStrike" spc="-1">
                <a:solidFill>
                  <a:srgbClr val="191B1F"/>
                </a:solidFill>
                <a:latin typeface="Times New Roman" panose="02020603050405020304"/>
                <a:ea typeface="微軟正黑體" panose="020B0604030504040204" charset="-120"/>
              </a:rPr>
              <a:t>資料通道中哪些位元組是有效的，需要使用到寫入資料通道中的 </a:t>
            </a:r>
            <a:r>
              <a:rPr lang="en-US" sz="1800" b="0" strike="noStrike" spc="-1">
                <a:solidFill>
                  <a:srgbClr val="191B1F"/>
                </a:solidFill>
                <a:latin typeface="Times New Roman" panose="02020603050405020304"/>
                <a:ea typeface="微軟正黑體" panose="020B0604030504040204" charset="-120"/>
              </a:rPr>
              <a:t>WSTRB </a:t>
            </a:r>
            <a:r>
              <a:rPr lang="zh-TW" sz="1800" b="0" strike="noStrike" spc="-1">
                <a:solidFill>
                  <a:srgbClr val="191B1F"/>
                </a:solidFill>
                <a:latin typeface="Times New Roman" panose="02020603050405020304"/>
                <a:ea typeface="微軟正黑體" panose="020B0604030504040204" charset="-120"/>
              </a:rPr>
              <a:t>訊號。</a:t>
            </a:r>
            <a:r>
              <a:rPr lang="en-US" sz="1800" b="0" strike="noStrike" spc="-1">
                <a:solidFill>
                  <a:srgbClr val="191B1F"/>
                </a:solidFill>
                <a:latin typeface="Times New Roman" panose="02020603050405020304"/>
                <a:ea typeface="微軟正黑體" panose="020B0604030504040204" charset="-120"/>
              </a:rPr>
              <a:t>WSTRB </a:t>
            </a:r>
            <a:r>
              <a:rPr lang="zh-TW" sz="1800" b="0" strike="noStrike" spc="-1">
                <a:solidFill>
                  <a:srgbClr val="191B1F"/>
                </a:solidFill>
                <a:latin typeface="Times New Roman" panose="02020603050405020304"/>
                <a:ea typeface="微軟正黑體" panose="020B0604030504040204" charset="-120"/>
              </a:rPr>
              <a:t>訊號中的單一 </a:t>
            </a:r>
            <a:r>
              <a:rPr lang="en-US" sz="1800" b="0" strike="noStrike" spc="-1">
                <a:solidFill>
                  <a:srgbClr val="191B1F"/>
                </a:solidFill>
                <a:latin typeface="Times New Roman" panose="02020603050405020304"/>
                <a:ea typeface="微軟正黑體" panose="020B0604030504040204" charset="-120"/>
              </a:rPr>
              <a:t>bit </a:t>
            </a:r>
            <a:r>
              <a:rPr lang="zh-TW" sz="1800" b="0" strike="noStrike" spc="-1">
                <a:solidFill>
                  <a:srgbClr val="191B1F"/>
                </a:solidFill>
                <a:latin typeface="Times New Roman" panose="02020603050405020304"/>
                <a:ea typeface="微軟正黑體" panose="020B0604030504040204" charset="-120"/>
              </a:rPr>
              <a:t>置起，表示對應位置上的位元組有效，對應關係為：</a:t>
            </a:r>
            <a:endParaRPr lang="en-US" sz="1800" b="0" strike="noStrike" spc="-1">
              <a:solidFill>
                <a:srgbClr val="000000"/>
              </a:solidFill>
              <a:latin typeface="Arial" panose="020B0604020202020204"/>
            </a:endParaRPr>
          </a:p>
        </p:txBody>
      </p:sp>
      <p:sp>
        <p:nvSpPr>
          <p:cNvPr id="368" name="文字方塊 9"/>
          <p:cNvSpPr/>
          <p:nvPr/>
        </p:nvSpPr>
        <p:spPr>
          <a:xfrm>
            <a:off x="8953560" y="3247920"/>
            <a:ext cx="186012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0" strike="noStrike" spc="-1">
                <a:solidFill>
                  <a:schemeClr val="dk1"/>
                </a:solidFill>
                <a:latin typeface="Times New Roman" panose="02020603050405020304"/>
                <a:ea typeface="微軟正黑體" panose="020B0604030504040204" charset="-120"/>
              </a:rPr>
              <a:t>WSTRB[3:0]</a:t>
            </a:r>
            <a:endParaRPr lang="en-US" sz="1800" b="0" strike="noStrike" spc="-1">
              <a:solidFill>
                <a:srgbClr val="000000"/>
              </a:solidFill>
              <a:latin typeface="Arial" panose="020B0604020202020204"/>
            </a:endParaRPr>
          </a:p>
        </p:txBody>
      </p:sp>
      <p:sp>
        <p:nvSpPr>
          <p:cNvPr id="369" name="文字方塊 10"/>
          <p:cNvSpPr/>
          <p:nvPr/>
        </p:nvSpPr>
        <p:spPr>
          <a:xfrm>
            <a:off x="8963280" y="3617280"/>
            <a:ext cx="186012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0" strike="noStrike" spc="-1">
                <a:solidFill>
                  <a:schemeClr val="dk1"/>
                </a:solidFill>
                <a:latin typeface="Times New Roman" panose="02020603050405020304"/>
                <a:ea typeface="微軟正黑體" panose="020B0604030504040204" charset="-120"/>
              </a:rPr>
              <a:t>4’b0001</a:t>
            </a:r>
            <a:endParaRPr lang="en-US" sz="1800" b="0" strike="noStrike" spc="-1">
              <a:solidFill>
                <a:srgbClr val="000000"/>
              </a:solidFill>
              <a:latin typeface="Arial" panose="020B0604020202020204"/>
            </a:endParaRPr>
          </a:p>
        </p:txBody>
      </p:sp>
      <p:sp>
        <p:nvSpPr>
          <p:cNvPr id="370" name="文字方塊 11"/>
          <p:cNvSpPr/>
          <p:nvPr/>
        </p:nvSpPr>
        <p:spPr>
          <a:xfrm>
            <a:off x="8963280" y="4029120"/>
            <a:ext cx="186012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0" strike="noStrike" spc="-1">
                <a:solidFill>
                  <a:schemeClr val="dk1"/>
                </a:solidFill>
                <a:latin typeface="Times New Roman" panose="02020603050405020304"/>
                <a:ea typeface="微軟正黑體" panose="020B0604030504040204" charset="-120"/>
              </a:rPr>
              <a:t>4’b0010</a:t>
            </a:r>
            <a:endParaRPr lang="en-US" sz="1800" b="0" strike="noStrike" spc="-1">
              <a:solidFill>
                <a:srgbClr val="000000"/>
              </a:solidFill>
              <a:latin typeface="Arial" panose="020B0604020202020204"/>
            </a:endParaRPr>
          </a:p>
        </p:txBody>
      </p:sp>
      <p:sp>
        <p:nvSpPr>
          <p:cNvPr id="371" name="文字方塊 12"/>
          <p:cNvSpPr/>
          <p:nvPr/>
        </p:nvSpPr>
        <p:spPr>
          <a:xfrm>
            <a:off x="8953560" y="4419720"/>
            <a:ext cx="186012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0" strike="noStrike" spc="-1">
                <a:solidFill>
                  <a:schemeClr val="dk1"/>
                </a:solidFill>
                <a:latin typeface="Times New Roman" panose="02020603050405020304"/>
                <a:ea typeface="微軟正黑體" panose="020B0604030504040204" charset="-120"/>
              </a:rPr>
              <a:t>4’b0100</a:t>
            </a:r>
            <a:endParaRPr lang="en-US" sz="1800" b="0" strike="noStrike" spc="-1">
              <a:solidFill>
                <a:srgbClr val="000000"/>
              </a:solidFill>
              <a:latin typeface="Arial" panose="020B0604020202020204"/>
            </a:endParaRPr>
          </a:p>
        </p:txBody>
      </p:sp>
      <p:sp>
        <p:nvSpPr>
          <p:cNvPr id="372" name="文字方塊 13"/>
          <p:cNvSpPr/>
          <p:nvPr/>
        </p:nvSpPr>
        <p:spPr>
          <a:xfrm>
            <a:off x="8953560" y="4853160"/>
            <a:ext cx="186012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0" strike="noStrike" spc="-1">
                <a:solidFill>
                  <a:schemeClr val="dk1"/>
                </a:solidFill>
                <a:latin typeface="Times New Roman" panose="02020603050405020304"/>
                <a:ea typeface="微軟正黑體" panose="020B0604030504040204" charset="-120"/>
              </a:rPr>
              <a:t>4’b1000</a:t>
            </a:r>
            <a:endParaRPr lang="en-US" sz="1800" b="0" strike="noStrike" spc="-1">
              <a:solidFill>
                <a:srgbClr val="000000"/>
              </a:solidFill>
              <a:latin typeface="Arial" panose="020B0604020202020204"/>
            </a:endParaRPr>
          </a:p>
        </p:txBody>
      </p:sp>
      <p:sp>
        <p:nvSpPr>
          <p:cNvPr id="373" name="文字方塊 14"/>
          <p:cNvSpPr/>
          <p:nvPr/>
        </p:nvSpPr>
        <p:spPr>
          <a:xfrm>
            <a:off x="8953560" y="5286240"/>
            <a:ext cx="186012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0" strike="noStrike" spc="-1">
                <a:solidFill>
                  <a:schemeClr val="dk1"/>
                </a:solidFill>
                <a:latin typeface="Times New Roman" panose="02020603050405020304"/>
                <a:ea typeface="微軟正黑體" panose="020B0604030504040204" charset="-120"/>
              </a:rPr>
              <a:t>4’b0001</a:t>
            </a:r>
            <a:endParaRPr lang="en-US" sz="1800" b="0" strike="noStrike" spc="-1">
              <a:solidFill>
                <a:srgbClr val="000000"/>
              </a:solidFill>
              <a:latin typeface="Arial" panose="020B0604020202020204"/>
            </a:endParaRPr>
          </a:p>
        </p:txBody>
      </p:sp>
      <p:sp>
        <p:nvSpPr>
          <p:cNvPr id="374" name="文字方塊 16"/>
          <p:cNvSpPr/>
          <p:nvPr/>
        </p:nvSpPr>
        <p:spPr>
          <a:xfrm>
            <a:off x="566280" y="3617280"/>
            <a:ext cx="2792880" cy="25585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marL="215900" indent="-215900" defTabSz="914400">
              <a:lnSpc>
                <a:spcPct val="150000"/>
              </a:lnSpc>
              <a:buClr>
                <a:srgbClr val="191B1F"/>
              </a:buClr>
              <a:buFont typeface="Arial" panose="020B0604020202020204"/>
              <a:buChar char="•"/>
            </a:pPr>
            <a:r>
              <a:rPr lang="en-US" sz="1800" b="0" strike="noStrike" spc="-1">
                <a:solidFill>
                  <a:srgbClr val="191B1F"/>
                </a:solidFill>
                <a:latin typeface="Times New Roman" panose="02020603050405020304"/>
                <a:ea typeface="微軟正黑體" panose="020B0604030504040204" charset="-120"/>
              </a:rPr>
              <a:t>burst </a:t>
            </a:r>
            <a:r>
              <a:rPr lang="zh-TW" sz="1800" b="0" strike="noStrike" spc="-1">
                <a:solidFill>
                  <a:srgbClr val="191B1F"/>
                </a:solidFill>
                <a:latin typeface="Times New Roman" panose="02020603050405020304"/>
                <a:ea typeface="微軟正黑體" panose="020B0604030504040204" charset="-120"/>
              </a:rPr>
              <a:t>傳輸長度為 </a:t>
            </a:r>
            <a:r>
              <a:rPr lang="en-US" sz="1800" b="0" strike="noStrike" spc="-1">
                <a:solidFill>
                  <a:srgbClr val="191B1F"/>
                </a:solidFill>
                <a:latin typeface="Times New Roman" panose="02020603050405020304"/>
                <a:ea typeface="微軟正黑體" panose="020B0604030504040204" charset="-120"/>
              </a:rPr>
              <a:t>5</a:t>
            </a:r>
            <a:endParaRPr lang="en-US" sz="1800" b="0" strike="noStrike" spc="-1">
              <a:solidFill>
                <a:srgbClr val="000000"/>
              </a:solidFill>
              <a:latin typeface="Arial" panose="020B0604020202020204"/>
            </a:endParaRPr>
          </a:p>
          <a:p>
            <a:pPr marL="215900" indent="-215900" defTabSz="914400">
              <a:lnSpc>
                <a:spcPct val="150000"/>
              </a:lnSpc>
              <a:buClr>
                <a:srgbClr val="191B1F"/>
              </a:buClr>
              <a:buFont typeface="Arial" panose="020B0604020202020204"/>
              <a:buChar char="•"/>
            </a:pPr>
            <a:r>
              <a:rPr lang="en-US" sz="1800" b="0" strike="noStrike" spc="-1">
                <a:solidFill>
                  <a:srgbClr val="191B1F"/>
                </a:solidFill>
                <a:latin typeface="Times New Roman" panose="02020603050405020304"/>
                <a:ea typeface="微軟正黑體" panose="020B0604030504040204" charset="-120"/>
              </a:rPr>
              <a:t>burst </a:t>
            </a:r>
            <a:r>
              <a:rPr lang="zh-TW" sz="1800" b="0" strike="noStrike" spc="-1">
                <a:solidFill>
                  <a:srgbClr val="191B1F"/>
                </a:solidFill>
                <a:latin typeface="Times New Roman" panose="02020603050405020304"/>
                <a:ea typeface="微軟正黑體" panose="020B0604030504040204" charset="-120"/>
              </a:rPr>
              <a:t>傳輸位寬為 </a:t>
            </a:r>
            <a:r>
              <a:rPr lang="en-US" sz="1800" b="0" strike="noStrike" spc="-1">
                <a:solidFill>
                  <a:srgbClr val="191B1F"/>
                </a:solidFill>
                <a:latin typeface="Times New Roman" panose="02020603050405020304"/>
                <a:ea typeface="微軟正黑體" panose="020B0604030504040204" charset="-120"/>
              </a:rPr>
              <a:t>8 bits</a:t>
            </a:r>
            <a:endParaRPr lang="en-US" sz="1800" b="0" strike="noStrike" spc="-1">
              <a:solidFill>
                <a:srgbClr val="000000"/>
              </a:solidFill>
              <a:latin typeface="Arial" panose="020B0604020202020204"/>
            </a:endParaRPr>
          </a:p>
          <a:p>
            <a:pPr marL="215900" indent="-215900" defTabSz="914400">
              <a:lnSpc>
                <a:spcPct val="150000"/>
              </a:lnSpc>
              <a:buClr>
                <a:srgbClr val="191B1F"/>
              </a:buClr>
              <a:buFont typeface="Arial" panose="020B0604020202020204"/>
              <a:buChar char="•"/>
            </a:pPr>
            <a:r>
              <a:rPr lang="zh-TW" sz="1800" b="0" strike="noStrike" spc="-1">
                <a:solidFill>
                  <a:srgbClr val="191B1F"/>
                </a:solidFill>
                <a:latin typeface="Times New Roman" panose="02020603050405020304"/>
                <a:ea typeface="微軟正黑體" panose="020B0604030504040204" charset="-120"/>
              </a:rPr>
              <a:t>起始位址為 </a:t>
            </a:r>
            <a:r>
              <a:rPr lang="en-US" sz="1800" b="0" strike="noStrike" spc="-1">
                <a:solidFill>
                  <a:srgbClr val="191B1F"/>
                </a:solidFill>
                <a:latin typeface="Times New Roman" panose="02020603050405020304"/>
                <a:ea typeface="微軟正黑體" panose="020B0604030504040204" charset="-120"/>
              </a:rPr>
              <a:t>0x0</a:t>
            </a:r>
            <a:endParaRPr lang="en-US" sz="1800" b="0" strike="noStrike" spc="-1">
              <a:solidFill>
                <a:srgbClr val="000000"/>
              </a:solidFill>
              <a:latin typeface="Arial" panose="020B0604020202020204"/>
            </a:endParaRPr>
          </a:p>
          <a:p>
            <a:pPr marL="215900" indent="-215900" defTabSz="914400">
              <a:lnSpc>
                <a:spcPct val="150000"/>
              </a:lnSpc>
              <a:buClr>
                <a:srgbClr val="191B1F"/>
              </a:buClr>
              <a:buFont typeface="Arial" panose="020B0604020202020204"/>
              <a:buChar char="•"/>
            </a:pPr>
            <a:r>
              <a:rPr lang="zh-TW" sz="1800" b="0" strike="noStrike" spc="-1">
                <a:solidFill>
                  <a:srgbClr val="191B1F"/>
                </a:solidFill>
                <a:latin typeface="Times New Roman" panose="02020603050405020304"/>
                <a:ea typeface="微軟正黑體" panose="020B0604030504040204" charset="-120"/>
              </a:rPr>
              <a:t>資料匯流排位寬為 </a:t>
            </a:r>
            <a:r>
              <a:rPr lang="en-US" sz="1800" b="0" strike="noStrike" spc="-1">
                <a:solidFill>
                  <a:srgbClr val="191B1F"/>
                </a:solidFill>
                <a:latin typeface="Times New Roman" panose="02020603050405020304"/>
                <a:ea typeface="微軟正黑體" panose="020B0604030504040204" charset="-120"/>
              </a:rPr>
              <a:t>32 bits</a:t>
            </a:r>
            <a:endParaRPr lang="en-US" sz="1800" b="0" strike="noStrike" spc="-1">
              <a:solidFill>
                <a:srgbClr val="000000"/>
              </a:solidFill>
              <a:latin typeface="Arial" panose="020B0604020202020204"/>
            </a:endParaRPr>
          </a:p>
          <a:p>
            <a:pPr marL="215900" indent="-215900" defTabSz="914400">
              <a:lnSpc>
                <a:spcPct val="150000"/>
              </a:lnSpc>
              <a:buClr>
                <a:srgbClr val="191B1F"/>
              </a:buClr>
              <a:buFont typeface="Arial" panose="020B0604020202020204"/>
              <a:buChar char="•"/>
            </a:pPr>
            <a:r>
              <a:rPr lang="zh-TW" sz="1800" b="0" strike="noStrike" spc="-1">
                <a:solidFill>
                  <a:srgbClr val="191B1F"/>
                </a:solidFill>
                <a:latin typeface="Times New Roman" panose="02020603050405020304"/>
                <a:ea typeface="微軟正黑體" panose="020B0604030504040204" charset="-120"/>
              </a:rPr>
              <a:t>突發類型為 </a:t>
            </a:r>
            <a:r>
              <a:rPr lang="en-US" sz="1800" b="0" strike="noStrike" spc="-1">
                <a:solidFill>
                  <a:srgbClr val="191B1F"/>
                </a:solidFill>
                <a:latin typeface="Times New Roman" panose="02020603050405020304"/>
                <a:ea typeface="微軟正黑體" panose="020B0604030504040204" charset="-120"/>
              </a:rPr>
              <a:t>INCR</a:t>
            </a:r>
            <a:endParaRPr lang="en-US" sz="18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4400" b="1" strike="noStrike" spc="-1">
                <a:solidFill>
                  <a:schemeClr val="dk1"/>
                </a:solidFill>
                <a:latin typeface="Times New Roman" panose="02020603050405020304"/>
                <a:ea typeface="微軟正黑體" panose="020B0604030504040204" charset="-120"/>
              </a:rPr>
              <a:t>Narrow transfers</a:t>
            </a:r>
            <a:endParaRPr lang="en-US" sz="4400" b="0" strike="noStrike" spc="-1">
              <a:solidFill>
                <a:srgbClr val="000000"/>
              </a:solidFill>
              <a:latin typeface="Arial" panose="020B0604020202020204"/>
            </a:endParaRPr>
          </a:p>
        </p:txBody>
      </p:sp>
      <p:sp>
        <p:nvSpPr>
          <p:cNvPr id="376" name="文字方塊 7"/>
          <p:cNvSpPr/>
          <p:nvPr/>
        </p:nvSpPr>
        <p:spPr>
          <a:xfrm>
            <a:off x="490680" y="1322640"/>
            <a:ext cx="10035000" cy="20098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0" strike="noStrike" spc="-1">
                <a:solidFill>
                  <a:srgbClr val="191B1F"/>
                </a:solidFill>
                <a:latin typeface="Times New Roman" panose="02020603050405020304"/>
                <a:ea typeface="微軟正黑體" panose="020B0604030504040204" charset="-120"/>
              </a:rPr>
              <a:t>64bit </a:t>
            </a:r>
            <a:r>
              <a:rPr lang="zh-TW" sz="1800" b="0" strike="noStrike" spc="-1">
                <a:solidFill>
                  <a:srgbClr val="191B1F"/>
                </a:solidFill>
                <a:latin typeface="Times New Roman" panose="02020603050405020304"/>
                <a:ea typeface="微軟正黑體" panose="020B0604030504040204" charset="-120"/>
              </a:rPr>
              <a:t>位元寬的匯流排上進行 </a:t>
            </a:r>
            <a:r>
              <a:rPr lang="en-US" sz="1800" b="0" strike="noStrike" spc="-1">
                <a:solidFill>
                  <a:srgbClr val="191B1F"/>
                </a:solidFill>
                <a:latin typeface="Times New Roman" panose="02020603050405020304"/>
                <a:ea typeface="微軟正黑體" panose="020B0604030504040204" charset="-120"/>
              </a:rPr>
              <a:t>32bit </a:t>
            </a:r>
            <a:r>
              <a:rPr lang="zh-TW" sz="1800" b="0" strike="noStrike" spc="-1">
                <a:solidFill>
                  <a:srgbClr val="191B1F"/>
                </a:solidFill>
                <a:latin typeface="Times New Roman" panose="02020603050405020304"/>
                <a:ea typeface="微軟正黑體" panose="020B0604030504040204" charset="-120"/>
              </a:rPr>
              <a:t>位元寬傳輸，起始位址為 </a:t>
            </a:r>
            <a:r>
              <a:rPr lang="en-US" sz="1800" b="0" strike="noStrike" spc="-1">
                <a:solidFill>
                  <a:srgbClr val="FF0000"/>
                </a:solidFill>
                <a:latin typeface="Times New Roman" panose="02020603050405020304"/>
                <a:ea typeface="微軟正黑體" panose="020B0604030504040204" charset="-120"/>
              </a:rPr>
              <a:t>0x4</a:t>
            </a:r>
            <a:r>
              <a:rPr lang="en-US" sz="1800" b="0" strike="noStrike" spc="-1">
                <a:solidFill>
                  <a:srgbClr val="191B1F"/>
                </a:solidFill>
                <a:latin typeface="Times New Roman" panose="02020603050405020304"/>
                <a:ea typeface="微軟正黑體" panose="020B0604030504040204" charset="-120"/>
              </a:rPr>
              <a:t> </a:t>
            </a:r>
            <a:r>
              <a:rPr lang="zh-TW" sz="1800" b="0" strike="noStrike" spc="-1">
                <a:solidFill>
                  <a:srgbClr val="191B1F"/>
                </a:solidFill>
                <a:latin typeface="Times New Roman" panose="02020603050405020304"/>
                <a:ea typeface="微軟正黑體" panose="020B0604030504040204" charset="-120"/>
              </a:rPr>
              <a:t>。此時假設儲存媒體位寬與匯流排位寬一致，為 </a:t>
            </a:r>
            <a:r>
              <a:rPr lang="en-US" sz="1800" b="0" strike="noStrike" spc="-1">
                <a:solidFill>
                  <a:srgbClr val="191B1F"/>
                </a:solidFill>
                <a:latin typeface="Times New Roman" panose="02020603050405020304"/>
                <a:ea typeface="微軟正黑體" panose="020B0604030504040204" charset="-120"/>
              </a:rPr>
              <a:t>64 bit</a:t>
            </a:r>
            <a:r>
              <a:rPr lang="zh-TW" sz="1800" b="0" strike="noStrike" spc="-1">
                <a:solidFill>
                  <a:srgbClr val="191B1F"/>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a:p>
            <a:pPr defTabSz="914400">
              <a:lnSpc>
                <a:spcPct val="100000"/>
              </a:lnSpc>
            </a:pPr>
            <a:endParaRPr lang="en-US" sz="1800" b="0" strike="noStrike" spc="-1">
              <a:solidFill>
                <a:srgbClr val="000000"/>
              </a:solidFill>
              <a:latin typeface="Arial" panose="020B0604020202020204"/>
            </a:endParaRPr>
          </a:p>
          <a:p>
            <a:pPr defTabSz="914400">
              <a:lnSpc>
                <a:spcPct val="100000"/>
              </a:lnSpc>
            </a:pPr>
            <a:r>
              <a:rPr lang="zh-TW" sz="1800" b="0" strike="noStrike" spc="-1">
                <a:solidFill>
                  <a:srgbClr val="191B1F"/>
                </a:solidFill>
                <a:latin typeface="Times New Roman" panose="02020603050405020304"/>
                <a:ea typeface="微軟正黑體" panose="020B0604030504040204" charset="-120"/>
              </a:rPr>
              <a:t>在 </a:t>
            </a:r>
            <a:r>
              <a:rPr lang="en-US" sz="1800" b="0" strike="noStrike" spc="-1">
                <a:solidFill>
                  <a:srgbClr val="191B1F"/>
                </a:solidFill>
                <a:latin typeface="Times New Roman" panose="02020603050405020304"/>
                <a:ea typeface="微軟正黑體" panose="020B0604030504040204" charset="-120"/>
              </a:rPr>
              <a:t>transfer 1st </a:t>
            </a:r>
            <a:r>
              <a:rPr lang="zh-TW" sz="1800" b="0" strike="noStrike" spc="-1">
                <a:solidFill>
                  <a:srgbClr val="191B1F"/>
                </a:solidFill>
                <a:latin typeface="Times New Roman" panose="02020603050405020304"/>
                <a:ea typeface="微軟正黑體" panose="020B0604030504040204" charset="-120"/>
              </a:rPr>
              <a:t>中，從機取得整個匯流排上的 </a:t>
            </a:r>
            <a:r>
              <a:rPr lang="en-US" sz="1800" b="0" strike="noStrike" spc="-1">
                <a:solidFill>
                  <a:srgbClr val="191B1F"/>
                </a:solidFill>
                <a:latin typeface="Times New Roman" panose="02020603050405020304"/>
                <a:ea typeface="微軟正黑體" panose="020B0604030504040204" charset="-120"/>
              </a:rPr>
              <a:t>64bit </a:t>
            </a:r>
            <a:r>
              <a:rPr lang="zh-TW" sz="1800" b="0" strike="noStrike" spc="-1">
                <a:solidFill>
                  <a:srgbClr val="191B1F"/>
                </a:solidFill>
                <a:latin typeface="Times New Roman" panose="02020603050405020304"/>
                <a:ea typeface="微軟正黑體" panose="020B0604030504040204" charset="-120"/>
              </a:rPr>
              <a:t>資料儲存至儲存媒體中，例如 </a:t>
            </a:r>
            <a:r>
              <a:rPr lang="en-US" sz="1800" b="0" strike="noStrike" spc="-1">
                <a:solidFill>
                  <a:srgbClr val="191B1F"/>
                </a:solidFill>
                <a:latin typeface="Times New Roman" panose="02020603050405020304"/>
                <a:ea typeface="微軟正黑體" panose="020B0604030504040204" charset="-120"/>
              </a:rPr>
              <a:t>DDR</a:t>
            </a:r>
            <a:r>
              <a:rPr lang="zh-TW" sz="1800" b="0" strike="noStrike" spc="-1">
                <a:solidFill>
                  <a:srgbClr val="191B1F"/>
                </a:solidFill>
                <a:latin typeface="Times New Roman" panose="02020603050405020304"/>
                <a:ea typeface="微軟正黑體" panose="020B0604030504040204" charset="-120"/>
              </a:rPr>
              <a:t>，並利用</a:t>
            </a:r>
            <a:r>
              <a:rPr lang="en-US" sz="1800" b="0" strike="noStrike" spc="-1">
                <a:solidFill>
                  <a:srgbClr val="191B1F"/>
                </a:solidFill>
                <a:latin typeface="Times New Roman" panose="02020603050405020304"/>
                <a:ea typeface="微軟正黑體" panose="020B0604030504040204" charset="-120"/>
              </a:rPr>
              <a:t>wstrb </a:t>
            </a:r>
            <a:r>
              <a:rPr lang="zh-TW" sz="1800" b="0" strike="noStrike" spc="-1">
                <a:solidFill>
                  <a:srgbClr val="191B1F"/>
                </a:solidFill>
                <a:latin typeface="Times New Roman" panose="02020603050405020304"/>
                <a:ea typeface="微軟正黑體" panose="020B0604030504040204" charset="-120"/>
              </a:rPr>
              <a:t>作為 </a:t>
            </a:r>
            <a:r>
              <a:rPr lang="en-US" sz="1800" b="0" strike="noStrike" spc="-1">
                <a:solidFill>
                  <a:srgbClr val="191B1F"/>
                </a:solidFill>
                <a:latin typeface="Times New Roman" panose="02020603050405020304"/>
                <a:ea typeface="微軟正黑體" panose="020B0604030504040204" charset="-120"/>
              </a:rPr>
              <a:t>mask </a:t>
            </a:r>
            <a:r>
              <a:rPr lang="zh-TW" sz="1800" b="0" strike="noStrike" spc="-1">
                <a:solidFill>
                  <a:srgbClr val="191B1F"/>
                </a:solidFill>
                <a:latin typeface="Times New Roman" panose="02020603050405020304"/>
                <a:ea typeface="微軟正黑體" panose="020B0604030504040204" charset="-120"/>
              </a:rPr>
              <a:t>訊號屏蔽無效的低 </a:t>
            </a:r>
            <a:r>
              <a:rPr lang="en-US" sz="1800" b="0" strike="noStrike" spc="-1">
                <a:solidFill>
                  <a:srgbClr val="191B1F"/>
                </a:solidFill>
                <a:latin typeface="Times New Roman" panose="02020603050405020304"/>
                <a:ea typeface="微軟正黑體" panose="020B0604030504040204" charset="-120"/>
              </a:rPr>
              <a:t>32 bit</a:t>
            </a:r>
            <a:r>
              <a:rPr lang="zh-TW" sz="1800" b="0" strike="noStrike" spc="-1">
                <a:solidFill>
                  <a:srgbClr val="191B1F"/>
                </a:solidFill>
                <a:latin typeface="Times New Roman" panose="02020603050405020304"/>
                <a:ea typeface="微軟正黑體" panose="020B0604030504040204" charset="-120"/>
              </a:rPr>
              <a:t>（例如 </a:t>
            </a:r>
            <a:r>
              <a:rPr lang="en-US" sz="1800" b="0" strike="noStrike" spc="-1">
                <a:solidFill>
                  <a:srgbClr val="191B1F"/>
                </a:solidFill>
                <a:latin typeface="Times New Roman" panose="02020603050405020304"/>
                <a:ea typeface="微軟正黑體" panose="020B0604030504040204" charset="-120"/>
              </a:rPr>
              <a:t>DDR </a:t>
            </a:r>
            <a:r>
              <a:rPr lang="zh-TW" sz="1800" b="0" strike="noStrike" spc="-1">
                <a:solidFill>
                  <a:srgbClr val="191B1F"/>
                </a:solidFill>
                <a:latin typeface="Times New Roman" panose="02020603050405020304"/>
                <a:ea typeface="微軟正黑體" panose="020B0604030504040204" charset="-120"/>
              </a:rPr>
              <a:t>的 </a:t>
            </a:r>
            <a:r>
              <a:rPr lang="en-US" sz="1800" b="0" strike="noStrike" spc="-1">
                <a:solidFill>
                  <a:srgbClr val="191B1F"/>
                </a:solidFill>
                <a:latin typeface="Times New Roman" panose="02020603050405020304"/>
                <a:ea typeface="微軟正黑體" panose="020B0604030504040204" charset="-120"/>
              </a:rPr>
              <a:t>DQM </a:t>
            </a:r>
            <a:r>
              <a:rPr lang="zh-TW" sz="1800" b="0" strike="noStrike" spc="-1">
                <a:solidFill>
                  <a:srgbClr val="191B1F"/>
                </a:solidFill>
                <a:latin typeface="Times New Roman" panose="02020603050405020304"/>
                <a:ea typeface="微軟正黑體" panose="020B0604030504040204" charset="-120"/>
              </a:rPr>
              <a:t>訊號）。這時候儲存媒體的寫入位址為 </a:t>
            </a:r>
            <a:r>
              <a:rPr lang="en-US" sz="1800" b="0" strike="noStrike" spc="-1">
                <a:solidFill>
                  <a:srgbClr val="191B1F"/>
                </a:solidFill>
                <a:latin typeface="Times New Roman" panose="02020603050405020304"/>
                <a:ea typeface="微軟正黑體" panose="020B0604030504040204" charset="-120"/>
              </a:rPr>
              <a:t>0x0</a:t>
            </a:r>
            <a:r>
              <a:rPr lang="zh-TW" sz="1800" b="0" strike="noStrike" spc="-1">
                <a:solidFill>
                  <a:srgbClr val="191B1F"/>
                </a:solidFill>
                <a:latin typeface="Times New Roman" panose="02020603050405020304"/>
                <a:ea typeface="微軟正黑體" panose="020B0604030504040204" charset="-120"/>
              </a:rPr>
              <a:t>，但實際上只從位址 </a:t>
            </a:r>
            <a:r>
              <a:rPr lang="en-US" sz="1800" b="0" strike="noStrike" spc="-1">
                <a:solidFill>
                  <a:srgbClr val="191B1F"/>
                </a:solidFill>
                <a:latin typeface="Times New Roman" panose="02020603050405020304"/>
                <a:ea typeface="微軟正黑體" panose="020B0604030504040204" charset="-120"/>
              </a:rPr>
              <a:t>0x4 </a:t>
            </a:r>
            <a:r>
              <a:rPr lang="zh-TW" sz="1800" b="0" strike="noStrike" spc="-1">
                <a:solidFill>
                  <a:srgbClr val="191B1F"/>
                </a:solidFill>
                <a:latin typeface="Times New Roman" panose="02020603050405020304"/>
                <a:ea typeface="微軟正黑體" panose="020B0604030504040204" charset="-120"/>
              </a:rPr>
              <a:t>開始寫入了 </a:t>
            </a:r>
            <a:r>
              <a:rPr lang="en-US" sz="1800" b="0" strike="noStrike" spc="-1">
                <a:solidFill>
                  <a:srgbClr val="191B1F"/>
                </a:solidFill>
                <a:latin typeface="Times New Roman" panose="02020603050405020304"/>
                <a:ea typeface="微軟正黑體" panose="020B0604030504040204" charset="-120"/>
              </a:rPr>
              <a:t>32bit </a:t>
            </a:r>
            <a:r>
              <a:rPr lang="zh-TW" sz="1800" b="0" strike="noStrike" spc="-1">
                <a:solidFill>
                  <a:srgbClr val="191B1F"/>
                </a:solidFill>
                <a:latin typeface="Times New Roman" panose="02020603050405020304"/>
                <a:ea typeface="微軟正黑體" panose="020B0604030504040204" charset="-120"/>
              </a:rPr>
              <a:t>資料。在後續的 </a:t>
            </a:r>
            <a:r>
              <a:rPr lang="en-US" sz="1800" b="0" strike="noStrike" spc="-1">
                <a:solidFill>
                  <a:srgbClr val="191B1F"/>
                </a:solidFill>
                <a:latin typeface="Times New Roman" panose="02020603050405020304"/>
                <a:ea typeface="微軟正黑體" panose="020B0604030504040204" charset="-120"/>
              </a:rPr>
              <a:t>transfer </a:t>
            </a:r>
            <a:r>
              <a:rPr lang="zh-TW" sz="1800" b="0" strike="noStrike" spc="-1">
                <a:solidFill>
                  <a:srgbClr val="191B1F"/>
                </a:solidFill>
                <a:latin typeface="Times New Roman" panose="02020603050405020304"/>
                <a:ea typeface="微軟正黑體" panose="020B0604030504040204" charset="-120"/>
              </a:rPr>
              <a:t>繼續按以上模式工作。</a:t>
            </a:r>
            <a:endParaRPr lang="en-US" sz="1800" b="0" strike="noStrike" spc="-1">
              <a:solidFill>
                <a:srgbClr val="000000"/>
              </a:solidFill>
              <a:latin typeface="Arial" panose="020B0604020202020204"/>
            </a:endParaRPr>
          </a:p>
        </p:txBody>
      </p:sp>
      <p:pic>
        <p:nvPicPr>
          <p:cNvPr id="377" name="圖片 3"/>
          <p:cNvPicPr/>
          <p:nvPr/>
        </p:nvPicPr>
        <p:blipFill>
          <a:blip r:embed="rId1"/>
          <a:stretch>
            <a:fillRect/>
          </a:stretch>
        </p:blipFill>
        <p:spPr>
          <a:xfrm>
            <a:off x="2602800" y="3956040"/>
            <a:ext cx="8329320" cy="2028240"/>
          </a:xfrm>
          <a:prstGeom prst="rect">
            <a:avLst/>
          </a:prstGeom>
          <a:ln w="0">
            <a:noFill/>
          </a:ln>
        </p:spPr>
      </p:pic>
      <p:sp>
        <p:nvSpPr>
          <p:cNvPr id="378" name="文字方塊 5"/>
          <p:cNvSpPr/>
          <p:nvPr/>
        </p:nvSpPr>
        <p:spPr>
          <a:xfrm>
            <a:off x="10800720" y="3956040"/>
            <a:ext cx="1390680" cy="6382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0" strike="noStrike" spc="-1">
                <a:solidFill>
                  <a:schemeClr val="dk1"/>
                </a:solidFill>
                <a:latin typeface="Times New Roman" panose="02020603050405020304"/>
                <a:ea typeface="微軟正黑體" panose="020B0604030504040204" charset="-120"/>
              </a:rPr>
              <a:t>WSTRB[3:0]</a:t>
            </a:r>
            <a:endParaRPr lang="en-US" sz="1800" b="0" strike="noStrike" spc="-1">
              <a:solidFill>
                <a:srgbClr val="000000"/>
              </a:solidFill>
              <a:latin typeface="Arial" panose="020B0604020202020204"/>
            </a:endParaRPr>
          </a:p>
        </p:txBody>
      </p:sp>
      <p:sp>
        <p:nvSpPr>
          <p:cNvPr id="379" name="文字方塊 6"/>
          <p:cNvSpPr/>
          <p:nvPr/>
        </p:nvSpPr>
        <p:spPr>
          <a:xfrm>
            <a:off x="10800720" y="4315320"/>
            <a:ext cx="139068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0" strike="noStrike" spc="-1">
                <a:solidFill>
                  <a:schemeClr val="dk1"/>
                </a:solidFill>
                <a:latin typeface="Times New Roman" panose="02020603050405020304"/>
                <a:ea typeface="微軟正黑體" panose="020B0604030504040204" charset="-120"/>
              </a:rPr>
              <a:t>8’hf0</a:t>
            </a:r>
            <a:endParaRPr lang="en-US" sz="1800" b="0" strike="noStrike" spc="-1">
              <a:solidFill>
                <a:srgbClr val="000000"/>
              </a:solidFill>
              <a:latin typeface="Arial" panose="020B0604020202020204"/>
            </a:endParaRPr>
          </a:p>
        </p:txBody>
      </p:sp>
      <p:sp>
        <p:nvSpPr>
          <p:cNvPr id="380" name="文字方塊 8"/>
          <p:cNvSpPr/>
          <p:nvPr/>
        </p:nvSpPr>
        <p:spPr>
          <a:xfrm>
            <a:off x="10800720" y="4680720"/>
            <a:ext cx="139068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0" strike="noStrike" spc="-1">
                <a:solidFill>
                  <a:schemeClr val="dk1"/>
                </a:solidFill>
                <a:latin typeface="Times New Roman" panose="02020603050405020304"/>
                <a:ea typeface="微軟正黑體" panose="020B0604030504040204" charset="-120"/>
              </a:rPr>
              <a:t>8’h0f</a:t>
            </a:r>
            <a:endParaRPr lang="en-US" sz="1800" b="0" strike="noStrike" spc="-1">
              <a:solidFill>
                <a:srgbClr val="000000"/>
              </a:solidFill>
              <a:latin typeface="Arial" panose="020B0604020202020204"/>
            </a:endParaRPr>
          </a:p>
        </p:txBody>
      </p:sp>
      <p:sp>
        <p:nvSpPr>
          <p:cNvPr id="381" name="文字方塊 15"/>
          <p:cNvSpPr/>
          <p:nvPr/>
        </p:nvSpPr>
        <p:spPr>
          <a:xfrm>
            <a:off x="10800720" y="5084280"/>
            <a:ext cx="139068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0" strike="noStrike" spc="-1">
                <a:solidFill>
                  <a:schemeClr val="dk1"/>
                </a:solidFill>
                <a:latin typeface="Times New Roman" panose="02020603050405020304"/>
                <a:ea typeface="微軟正黑體" panose="020B0604030504040204" charset="-120"/>
              </a:rPr>
              <a:t>8’hf0</a:t>
            </a:r>
            <a:endParaRPr lang="en-US" sz="1800" b="0" strike="noStrike" spc="-1">
              <a:solidFill>
                <a:srgbClr val="000000"/>
              </a:solidFill>
              <a:latin typeface="Arial" panose="020B0604020202020204"/>
            </a:endParaRPr>
          </a:p>
        </p:txBody>
      </p:sp>
      <p:sp>
        <p:nvSpPr>
          <p:cNvPr id="382" name="文字方塊 16"/>
          <p:cNvSpPr/>
          <p:nvPr/>
        </p:nvSpPr>
        <p:spPr>
          <a:xfrm>
            <a:off x="0" y="3499560"/>
            <a:ext cx="2764800" cy="29700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marL="215900" indent="-215900" defTabSz="914400">
              <a:lnSpc>
                <a:spcPct val="150000"/>
              </a:lnSpc>
              <a:buClr>
                <a:srgbClr val="191B1F"/>
              </a:buClr>
              <a:buFont typeface="Arial" panose="020B0604020202020204"/>
              <a:buChar char="•"/>
            </a:pPr>
            <a:r>
              <a:rPr lang="en-US" sz="1800" b="0" strike="noStrike" spc="-1">
                <a:solidFill>
                  <a:srgbClr val="191B1F"/>
                </a:solidFill>
                <a:latin typeface="Times New Roman" panose="02020603050405020304"/>
                <a:ea typeface="微軟正黑體" panose="020B0604030504040204" charset="-120"/>
              </a:rPr>
              <a:t>burst </a:t>
            </a:r>
            <a:r>
              <a:rPr lang="zh-TW" sz="1800" b="0" strike="noStrike" spc="-1">
                <a:solidFill>
                  <a:srgbClr val="191B1F"/>
                </a:solidFill>
                <a:latin typeface="Times New Roman" panose="02020603050405020304"/>
                <a:ea typeface="微軟正黑體" panose="020B0604030504040204" charset="-120"/>
              </a:rPr>
              <a:t>傳輸長度為 </a:t>
            </a:r>
            <a:r>
              <a:rPr lang="en-US" sz="1800" b="0" strike="noStrike" spc="-1">
                <a:solidFill>
                  <a:srgbClr val="191B1F"/>
                </a:solidFill>
                <a:latin typeface="Times New Roman" panose="02020603050405020304"/>
                <a:ea typeface="微軟正黑體" panose="020B0604030504040204" charset="-120"/>
              </a:rPr>
              <a:t>3</a:t>
            </a:r>
            <a:endParaRPr lang="en-US" sz="1800" b="0" strike="noStrike" spc="-1">
              <a:solidFill>
                <a:srgbClr val="000000"/>
              </a:solidFill>
              <a:latin typeface="Arial" panose="020B0604020202020204"/>
            </a:endParaRPr>
          </a:p>
          <a:p>
            <a:pPr marL="215900" indent="-215900" defTabSz="914400">
              <a:lnSpc>
                <a:spcPct val="150000"/>
              </a:lnSpc>
              <a:buClr>
                <a:srgbClr val="191B1F"/>
              </a:buClr>
              <a:buFont typeface="Arial" panose="020B0604020202020204"/>
              <a:buChar char="•"/>
            </a:pPr>
            <a:r>
              <a:rPr lang="en-US" sz="1800" b="0" strike="noStrike" spc="-1">
                <a:solidFill>
                  <a:srgbClr val="191B1F"/>
                </a:solidFill>
                <a:latin typeface="Times New Roman" panose="02020603050405020304"/>
                <a:ea typeface="微軟正黑體" panose="020B0604030504040204" charset="-120"/>
              </a:rPr>
              <a:t>burst </a:t>
            </a:r>
            <a:r>
              <a:rPr lang="zh-TW" sz="1800" b="0" strike="noStrike" spc="-1">
                <a:solidFill>
                  <a:srgbClr val="191B1F"/>
                </a:solidFill>
                <a:latin typeface="Times New Roman" panose="02020603050405020304"/>
                <a:ea typeface="微軟正黑體" panose="020B0604030504040204" charset="-120"/>
              </a:rPr>
              <a:t>傳輸位寬為 </a:t>
            </a:r>
            <a:r>
              <a:rPr lang="en-US" sz="1800" b="0" strike="noStrike" spc="-1">
                <a:solidFill>
                  <a:srgbClr val="191B1F"/>
                </a:solidFill>
                <a:latin typeface="Times New Roman" panose="02020603050405020304"/>
                <a:ea typeface="微軟正黑體" panose="020B0604030504040204" charset="-120"/>
              </a:rPr>
              <a:t>32 bits</a:t>
            </a:r>
            <a:endParaRPr lang="en-US" sz="1800" b="0" strike="noStrike" spc="-1">
              <a:solidFill>
                <a:srgbClr val="000000"/>
              </a:solidFill>
              <a:latin typeface="Arial" panose="020B0604020202020204"/>
            </a:endParaRPr>
          </a:p>
          <a:p>
            <a:pPr marL="215900" indent="-215900" defTabSz="914400">
              <a:lnSpc>
                <a:spcPct val="150000"/>
              </a:lnSpc>
              <a:buClr>
                <a:srgbClr val="191B1F"/>
              </a:buClr>
              <a:buFont typeface="Arial" panose="020B0604020202020204"/>
              <a:buChar char="•"/>
            </a:pPr>
            <a:r>
              <a:rPr lang="zh-TW" sz="1800" b="0" strike="noStrike" spc="-1">
                <a:solidFill>
                  <a:srgbClr val="191B1F"/>
                </a:solidFill>
                <a:latin typeface="Times New Roman" panose="02020603050405020304"/>
                <a:ea typeface="微軟正黑體" panose="020B0604030504040204" charset="-120"/>
              </a:rPr>
              <a:t>起始位址為 </a:t>
            </a:r>
            <a:r>
              <a:rPr lang="en-US" sz="1800" b="0" strike="noStrike" spc="-1">
                <a:solidFill>
                  <a:srgbClr val="191B1F"/>
                </a:solidFill>
                <a:latin typeface="Times New Roman" panose="02020603050405020304"/>
                <a:ea typeface="微軟正黑體" panose="020B0604030504040204" charset="-120"/>
              </a:rPr>
              <a:t>0x4</a:t>
            </a:r>
            <a:endParaRPr lang="en-US" sz="1800" b="0" strike="noStrike" spc="-1">
              <a:solidFill>
                <a:srgbClr val="000000"/>
              </a:solidFill>
              <a:latin typeface="Arial" panose="020B0604020202020204"/>
            </a:endParaRPr>
          </a:p>
          <a:p>
            <a:pPr marL="215900" indent="-215900" defTabSz="914400">
              <a:lnSpc>
                <a:spcPct val="150000"/>
              </a:lnSpc>
              <a:buClr>
                <a:srgbClr val="191B1F"/>
              </a:buClr>
              <a:buFont typeface="Arial" panose="020B0604020202020204"/>
              <a:buChar char="•"/>
            </a:pPr>
            <a:r>
              <a:rPr lang="zh-TW" sz="1800" b="0" strike="noStrike" spc="-1">
                <a:solidFill>
                  <a:srgbClr val="191B1F"/>
                </a:solidFill>
                <a:latin typeface="Times New Roman" panose="02020603050405020304"/>
                <a:ea typeface="微軟正黑體" panose="020B0604030504040204" charset="-120"/>
              </a:rPr>
              <a:t>資料匯流排位寬為 </a:t>
            </a:r>
            <a:r>
              <a:rPr lang="en-US" sz="1800" b="0" strike="noStrike" spc="-1">
                <a:solidFill>
                  <a:srgbClr val="191B1F"/>
                </a:solidFill>
                <a:latin typeface="Times New Roman" panose="02020603050405020304"/>
                <a:ea typeface="微軟正黑體" panose="020B0604030504040204" charset="-120"/>
              </a:rPr>
              <a:t>64 bits</a:t>
            </a:r>
            <a:endParaRPr lang="en-US" sz="1800" b="0" strike="noStrike" spc="-1">
              <a:solidFill>
                <a:srgbClr val="000000"/>
              </a:solidFill>
              <a:latin typeface="Arial" panose="020B0604020202020204"/>
            </a:endParaRPr>
          </a:p>
          <a:p>
            <a:pPr marL="215900" indent="-215900" defTabSz="914400">
              <a:lnSpc>
                <a:spcPct val="150000"/>
              </a:lnSpc>
              <a:buClr>
                <a:srgbClr val="191B1F"/>
              </a:buClr>
              <a:buFont typeface="Arial" panose="020B0604020202020204"/>
              <a:buChar char="•"/>
            </a:pPr>
            <a:r>
              <a:rPr lang="zh-TW" sz="1800" b="0" strike="noStrike" spc="-1">
                <a:solidFill>
                  <a:srgbClr val="191B1F"/>
                </a:solidFill>
                <a:latin typeface="Times New Roman" panose="02020603050405020304"/>
                <a:ea typeface="微軟正黑體" panose="020B0604030504040204" charset="-120"/>
              </a:rPr>
              <a:t>突發類型為 </a:t>
            </a:r>
            <a:r>
              <a:rPr lang="en-US" sz="1800" b="0" strike="noStrike" spc="-1">
                <a:solidFill>
                  <a:srgbClr val="191B1F"/>
                </a:solidFill>
                <a:latin typeface="Times New Roman" panose="02020603050405020304"/>
                <a:ea typeface="微軟正黑體" panose="020B0604030504040204" charset="-120"/>
              </a:rPr>
              <a:t>INCR</a:t>
            </a:r>
            <a:endParaRPr lang="en-US" sz="18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4400" b="1" strike="noStrike" spc="-1">
                <a:solidFill>
                  <a:schemeClr val="dk1"/>
                </a:solidFill>
                <a:latin typeface="Times New Roman" panose="02020603050405020304"/>
                <a:ea typeface="微軟正黑體" panose="020B0604030504040204" charset="-120"/>
              </a:rPr>
              <a:t>Unaligned</a:t>
            </a:r>
            <a:r>
              <a:rPr lang="en-US" sz="4000" b="1" strike="noStrike" spc="-1">
                <a:solidFill>
                  <a:schemeClr val="dk1"/>
                </a:solidFill>
                <a:latin typeface="Times New Roman" panose="02020603050405020304"/>
                <a:ea typeface="微軟正黑體" panose="020B0604030504040204" charset="-120"/>
              </a:rPr>
              <a:t> transfers</a:t>
            </a:r>
            <a:endParaRPr lang="en-US" sz="4000" b="0" strike="noStrike" spc="-1">
              <a:solidFill>
                <a:srgbClr val="000000"/>
              </a:solidFill>
              <a:latin typeface="Arial" panose="020B0604020202020204"/>
            </a:endParaRPr>
          </a:p>
        </p:txBody>
      </p:sp>
      <p:sp>
        <p:nvSpPr>
          <p:cNvPr id="384" name="文字方塊 7"/>
          <p:cNvSpPr/>
          <p:nvPr/>
        </p:nvSpPr>
        <p:spPr>
          <a:xfrm>
            <a:off x="490680" y="1322640"/>
            <a:ext cx="10317960" cy="9126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0" strike="noStrike" spc="-1">
                <a:solidFill>
                  <a:srgbClr val="191B1F"/>
                </a:solidFill>
                <a:latin typeface="Times New Roman" panose="02020603050405020304"/>
                <a:ea typeface="微軟正黑體" panose="020B0604030504040204" charset="-120"/>
              </a:rPr>
              <a:t>AXI </a:t>
            </a:r>
            <a:r>
              <a:rPr lang="zh-TW" sz="1800" b="0" strike="noStrike" spc="-1">
                <a:solidFill>
                  <a:srgbClr val="191B1F"/>
                </a:solidFill>
                <a:latin typeface="Times New Roman" panose="02020603050405020304"/>
                <a:ea typeface="微軟正黑體" panose="020B0604030504040204" charset="-120"/>
              </a:rPr>
              <a:t>協定支援位址非對齊的傳輸，允許突發傳輸的首字節位址，即起始位址與</a:t>
            </a:r>
            <a:r>
              <a:rPr lang="zh-TW" sz="1800" b="1" strike="noStrike" spc="-1">
                <a:solidFill>
                  <a:srgbClr val="191B1F"/>
                </a:solidFill>
                <a:latin typeface="Times New Roman" panose="02020603050405020304"/>
                <a:ea typeface="微軟正黑體" panose="020B0604030504040204" charset="-120"/>
              </a:rPr>
              <a:t>突發傳輸位元寬</a:t>
            </a:r>
            <a:r>
              <a:rPr lang="zh-TW" sz="1800" b="0" strike="noStrike" spc="-1">
                <a:solidFill>
                  <a:srgbClr val="191B1F"/>
                </a:solidFill>
                <a:latin typeface="Times New Roman" panose="02020603050405020304"/>
                <a:ea typeface="微軟正黑體" panose="020B0604030504040204" charset="-120"/>
              </a:rPr>
              <a:t>不對齊。舉個例子，總線位寬為 </a:t>
            </a:r>
            <a:r>
              <a:rPr lang="en-US" sz="1800" b="0" strike="noStrike" spc="-1">
                <a:solidFill>
                  <a:srgbClr val="191B1F"/>
                </a:solidFill>
                <a:latin typeface="Times New Roman" panose="02020603050405020304"/>
                <a:ea typeface="微軟正黑體" panose="020B0604030504040204" charset="-120"/>
              </a:rPr>
              <a:t>32bit </a:t>
            </a:r>
            <a:r>
              <a:rPr lang="zh-TW" sz="1800" b="0" strike="noStrike" spc="-1">
                <a:solidFill>
                  <a:srgbClr val="191B1F"/>
                </a:solidFill>
                <a:latin typeface="Times New Roman" panose="02020603050405020304"/>
                <a:ea typeface="微軟正黑體" panose="020B0604030504040204" charset="-120"/>
              </a:rPr>
              <a:t>時，如果起始位址為 </a:t>
            </a:r>
            <a:r>
              <a:rPr lang="en-US" sz="1800" b="0" strike="noStrike" spc="-1">
                <a:solidFill>
                  <a:srgbClr val="191B1F"/>
                </a:solidFill>
                <a:latin typeface="Times New Roman" panose="02020603050405020304"/>
                <a:ea typeface="微軟正黑體" panose="020B0604030504040204" charset="-120"/>
              </a:rPr>
              <a:t>0x1002 </a:t>
            </a:r>
            <a:r>
              <a:rPr lang="zh-TW" sz="1800" b="0" strike="noStrike" spc="-1">
                <a:solidFill>
                  <a:srgbClr val="191B1F"/>
                </a:solidFill>
                <a:latin typeface="Times New Roman" panose="02020603050405020304"/>
                <a:ea typeface="微軟正黑體" panose="020B0604030504040204" charset="-120"/>
              </a:rPr>
              <a:t>，則產生了非對齊現象。與 </a:t>
            </a:r>
            <a:r>
              <a:rPr lang="en-US" sz="1800" b="0" strike="noStrike" spc="-1">
                <a:solidFill>
                  <a:srgbClr val="191B1F"/>
                </a:solidFill>
                <a:latin typeface="Times New Roman" panose="02020603050405020304"/>
                <a:ea typeface="微軟正黑體" panose="020B0604030504040204" charset="-120"/>
              </a:rPr>
              <a:t>32bit </a:t>
            </a:r>
            <a:r>
              <a:rPr lang="zh-TW" sz="1800" b="0" strike="noStrike" spc="-1">
                <a:solidFill>
                  <a:srgbClr val="191B1F"/>
                </a:solidFill>
                <a:latin typeface="Times New Roman" panose="02020603050405020304"/>
                <a:ea typeface="微軟正黑體" panose="020B0604030504040204" charset="-120"/>
              </a:rPr>
              <a:t>位元寬匯流排對齊的位址需要能被</a:t>
            </a:r>
            <a:r>
              <a:rPr lang="en-US" sz="1800" b="0" strike="noStrike" spc="-1">
                <a:solidFill>
                  <a:srgbClr val="191B1F"/>
                </a:solidFill>
                <a:latin typeface="Times New Roman" panose="02020603050405020304"/>
                <a:ea typeface="微軟正黑體" panose="020B0604030504040204" charset="-120"/>
              </a:rPr>
              <a:t>4 </a:t>
            </a:r>
            <a:r>
              <a:rPr lang="zh-TW" sz="1800" b="0" strike="noStrike" spc="-1">
                <a:solidFill>
                  <a:srgbClr val="191B1F"/>
                </a:solidFill>
                <a:latin typeface="Times New Roman" panose="02020603050405020304"/>
                <a:ea typeface="微軟正黑體" panose="020B0604030504040204" charset="-120"/>
              </a:rPr>
              <a:t>整除，即 </a:t>
            </a:r>
            <a:r>
              <a:rPr lang="en-US" sz="1800" b="0" strike="noStrike" spc="-1">
                <a:solidFill>
                  <a:srgbClr val="191B1F"/>
                </a:solidFill>
                <a:latin typeface="Times New Roman" panose="02020603050405020304"/>
                <a:ea typeface="微軟正黑體" panose="020B0604030504040204" charset="-120"/>
              </a:rPr>
              <a:t>ADDR[1:0] = 2'b0</a:t>
            </a:r>
            <a:r>
              <a:rPr lang="zh-TW" sz="1800" b="0" strike="noStrike" spc="-1">
                <a:solidFill>
                  <a:srgbClr val="191B1F"/>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p:txBody>
      </p:sp>
      <p:pic>
        <p:nvPicPr>
          <p:cNvPr id="385" name="圖片 4"/>
          <p:cNvPicPr/>
          <p:nvPr/>
        </p:nvPicPr>
        <p:blipFill>
          <a:blip r:embed="rId1"/>
          <a:stretch>
            <a:fillRect/>
          </a:stretch>
        </p:blipFill>
        <p:spPr>
          <a:xfrm>
            <a:off x="2086920" y="2797560"/>
            <a:ext cx="6486840" cy="2857320"/>
          </a:xfrm>
          <a:prstGeom prst="rect">
            <a:avLst/>
          </a:prstGeom>
          <a:ln w="0">
            <a:noFill/>
          </a:ln>
        </p:spPr>
      </p:pic>
      <p:sp>
        <p:nvSpPr>
          <p:cNvPr id="386" name="文字方塊 10"/>
          <p:cNvSpPr/>
          <p:nvPr/>
        </p:nvSpPr>
        <p:spPr>
          <a:xfrm>
            <a:off x="490680" y="5745240"/>
            <a:ext cx="10981440" cy="9126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800" b="0" strike="noStrike" spc="-1">
                <a:solidFill>
                  <a:srgbClr val="191B1F"/>
                </a:solidFill>
                <a:latin typeface="Times New Roman" panose="02020603050405020304"/>
                <a:ea typeface="微軟正黑體" panose="020B0604030504040204" charset="-120"/>
              </a:rPr>
              <a:t>起始位址為</a:t>
            </a:r>
            <a:r>
              <a:rPr lang="en-US" sz="1800" b="0" strike="noStrike" spc="-1">
                <a:solidFill>
                  <a:srgbClr val="191B1F"/>
                </a:solidFill>
                <a:latin typeface="Times New Roman" panose="02020603050405020304"/>
                <a:ea typeface="微軟正黑體" panose="020B0604030504040204" charset="-120"/>
              </a:rPr>
              <a:t>0x1</a:t>
            </a:r>
            <a:r>
              <a:rPr lang="zh-TW" sz="1800" b="0" strike="noStrike" spc="-1">
                <a:solidFill>
                  <a:srgbClr val="191B1F"/>
                </a:solidFill>
                <a:latin typeface="Times New Roman" panose="02020603050405020304"/>
                <a:ea typeface="微軟正黑體" panose="020B0604030504040204" charset="-120"/>
              </a:rPr>
              <a:t>，非對齊，但主機透過增加一位元組的填充資料將</a:t>
            </a:r>
            <a:r>
              <a:rPr lang="en-US" sz="1800" b="0" strike="noStrike" spc="-1">
                <a:solidFill>
                  <a:srgbClr val="191B1F"/>
                </a:solidFill>
                <a:latin typeface="Times New Roman" panose="02020603050405020304"/>
                <a:ea typeface="微軟正黑體" panose="020B0604030504040204" charset="-120"/>
              </a:rPr>
              <a:t>transfer 1st </a:t>
            </a:r>
            <a:r>
              <a:rPr lang="zh-TW" sz="1800" b="0" strike="noStrike" spc="-1">
                <a:solidFill>
                  <a:srgbClr val="191B1F"/>
                </a:solidFill>
                <a:latin typeface="Times New Roman" panose="02020603050405020304"/>
                <a:ea typeface="微軟正黑體" panose="020B0604030504040204" charset="-120"/>
              </a:rPr>
              <a:t>的實際位址調整為對齊的</a:t>
            </a:r>
            <a:r>
              <a:rPr lang="en-US" sz="1800" b="0" strike="noStrike" spc="-1">
                <a:solidFill>
                  <a:srgbClr val="191B1F"/>
                </a:solidFill>
                <a:latin typeface="Times New Roman" panose="02020603050405020304"/>
                <a:ea typeface="微軟正黑體" panose="020B0604030504040204" charset="-120"/>
              </a:rPr>
              <a:t>0x0</a:t>
            </a:r>
            <a:r>
              <a:rPr lang="zh-TW" sz="1800" b="0" strike="noStrike" spc="-1">
                <a:solidFill>
                  <a:srgbClr val="191B1F"/>
                </a:solidFill>
                <a:latin typeface="Times New Roman" panose="02020603050405020304"/>
                <a:ea typeface="微軟正黑體" panose="020B0604030504040204" charset="-120"/>
              </a:rPr>
              <a:t>，並以</a:t>
            </a:r>
            <a:r>
              <a:rPr lang="en-US" sz="1800" b="0" strike="noStrike" spc="-1">
                <a:solidFill>
                  <a:srgbClr val="191B1F"/>
                </a:solidFill>
                <a:latin typeface="Times New Roman" panose="02020603050405020304"/>
                <a:ea typeface="微軟正黑體" panose="020B0604030504040204" charset="-120"/>
              </a:rPr>
              <a:t>WSTRB </a:t>
            </a:r>
            <a:r>
              <a:rPr lang="zh-TW" sz="1800" b="0" strike="noStrike" spc="-1">
                <a:solidFill>
                  <a:srgbClr val="191B1F"/>
                </a:solidFill>
                <a:latin typeface="Times New Roman" panose="02020603050405020304"/>
                <a:ea typeface="微軟正黑體" panose="020B0604030504040204" charset="-120"/>
              </a:rPr>
              <a:t>訊號為</a:t>
            </a:r>
            <a:r>
              <a:rPr lang="en-US" sz="1800" b="0" strike="noStrike" spc="-1">
                <a:solidFill>
                  <a:srgbClr val="191B1F"/>
                </a:solidFill>
                <a:latin typeface="Times New Roman" panose="02020603050405020304"/>
                <a:ea typeface="微軟正黑體" panose="020B0604030504040204" charset="-120"/>
              </a:rPr>
              <a:t>4'b1110 </a:t>
            </a:r>
            <a:r>
              <a:rPr lang="zh-TW" sz="1800" b="0" strike="noStrike" spc="-1">
                <a:solidFill>
                  <a:srgbClr val="191B1F"/>
                </a:solidFill>
                <a:latin typeface="Times New Roman" panose="02020603050405020304"/>
                <a:ea typeface="微軟正黑體" panose="020B0604030504040204" charset="-120"/>
              </a:rPr>
              <a:t>標識出最低位元組上無效的填充資料。</a:t>
            </a:r>
            <a:endParaRPr lang="en-US" sz="1800" b="0" strike="noStrike" spc="-1">
              <a:solidFill>
                <a:srgbClr val="000000"/>
              </a:solidFill>
              <a:latin typeface="Arial" panose="020B0604020202020204"/>
            </a:endParaRPr>
          </a:p>
          <a:p>
            <a:pPr defTabSz="914400">
              <a:lnSpc>
                <a:spcPct val="100000"/>
              </a:lnSpc>
            </a:pPr>
            <a:r>
              <a:rPr lang="zh-TW" sz="1800" b="0" strike="noStrike" spc="-1">
                <a:solidFill>
                  <a:srgbClr val="191B1F"/>
                </a:solidFill>
                <a:latin typeface="Times New Roman" panose="02020603050405020304"/>
                <a:ea typeface="微軟正黑體" panose="020B0604030504040204" charset="-120"/>
              </a:rPr>
              <a:t>在讀取傳輸中，從機也依照同樣的原則，在讀取資料中填入無效資料以實現對齊，由主機自行分離。</a:t>
            </a:r>
            <a:endParaRPr lang="en-US" sz="18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1523880" y="1463040"/>
            <a:ext cx="9915480" cy="2340000"/>
          </a:xfrm>
          <a:prstGeom prst="rect">
            <a:avLst/>
          </a:prstGeom>
          <a:noFill/>
          <a:ln w="0">
            <a:noFill/>
          </a:ln>
        </p:spPr>
        <p:txBody>
          <a:bodyPr lIns="91440" tIns="45720" rIns="91440" bIns="45720" anchor="b">
            <a:normAutofit/>
          </a:bodyPr>
          <a:p>
            <a:pPr indent="0" algn="ctr" defTabSz="914400">
              <a:lnSpc>
                <a:spcPct val="90000"/>
              </a:lnSpc>
              <a:buNone/>
              <a:tabLst>
                <a:tab pos="0" algn="l"/>
              </a:tabLst>
            </a:pPr>
            <a:r>
              <a:rPr lang="en-US" sz="6600" b="1" strike="noStrike" cap="all" spc="-1">
                <a:solidFill>
                  <a:schemeClr val="lt1"/>
                </a:solidFill>
                <a:latin typeface="Times New Roman" panose="02020603050405020304"/>
                <a:ea typeface="Microsoft JhengHei UI" panose="020B0604030504040204" charset="-120"/>
              </a:rPr>
              <a:t>AXI ordering ModEL</a:t>
            </a:r>
            <a:endParaRPr lang="en-US" sz="6600" b="0" strike="noStrike" spc="-1">
              <a:solidFill>
                <a:srgbClr val="FFFFFF"/>
              </a:solidFill>
              <a:latin typeface="Arial" panose="020B0604020202020204"/>
            </a:endParaRPr>
          </a:p>
        </p:txBody>
      </p:sp>
      <p:sp>
        <p:nvSpPr>
          <p:cNvPr id="388" name="PlaceHolder 2"/>
          <p:cNvSpPr>
            <a:spLocks noGrp="1"/>
          </p:cNvSpPr>
          <p:nvPr>
            <p:ph type="subTitle"/>
          </p:nvPr>
        </p:nvSpPr>
        <p:spPr>
          <a:xfrm>
            <a:off x="1527120" y="3858840"/>
            <a:ext cx="9143280" cy="1325160"/>
          </a:xfrm>
          <a:prstGeom prst="rect">
            <a:avLst/>
          </a:prstGeom>
          <a:noFill/>
          <a:ln w="0">
            <a:noFill/>
          </a:ln>
        </p:spPr>
        <p:txBody>
          <a:bodyPr lIns="91440" tIns="45720" rIns="91440" bIns="45720" anchor="t">
            <a:noAutofit/>
          </a:bodyPr>
          <a:p>
            <a:pPr indent="0" algn="ctr" defTabSz="914400">
              <a:lnSpc>
                <a:spcPct val="90000"/>
              </a:lnSpc>
              <a:spcBef>
                <a:spcPts val="1000"/>
              </a:spcBef>
              <a:buNone/>
              <a:tabLst>
                <a:tab pos="0" algn="l"/>
              </a:tabLst>
            </a:pPr>
            <a:r>
              <a:rPr lang="zh-TW" sz="2000" b="0" strike="noStrike" spc="-1">
                <a:solidFill>
                  <a:schemeClr val="lt1"/>
                </a:solidFill>
                <a:latin typeface="Microsoft JhengHei UI" panose="020B0604030504040204" charset="-120"/>
                <a:ea typeface="Microsoft JhengHei UI" panose="020B0604030504040204" charset="-120"/>
              </a:rPr>
              <a:t>副標題</a:t>
            </a:r>
            <a:endParaRPr lang="en-US" sz="2000" b="0" strike="noStrike" spc="-1">
              <a:solidFill>
                <a:srgbClr val="FFFFFF"/>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4400" b="1" strike="noStrike" spc="-1">
                <a:solidFill>
                  <a:schemeClr val="dk1"/>
                </a:solidFill>
                <a:latin typeface="Times New Roman" panose="02020603050405020304"/>
                <a:ea typeface="微軟正黑體" panose="020B0604030504040204" charset="-120"/>
              </a:rPr>
              <a:t>AXI Ordering</a:t>
            </a:r>
            <a:endParaRPr lang="en-US" sz="4400" b="0" strike="noStrike" spc="-1">
              <a:solidFill>
                <a:srgbClr val="000000"/>
              </a:solidFill>
              <a:latin typeface="Arial" panose="020B0604020202020204"/>
            </a:endParaRPr>
          </a:p>
        </p:txBody>
      </p:sp>
      <p:pic>
        <p:nvPicPr>
          <p:cNvPr id="390" name="圖片 3"/>
          <p:cNvPicPr/>
          <p:nvPr/>
        </p:nvPicPr>
        <p:blipFill>
          <a:blip r:embed="rId1"/>
          <a:stretch>
            <a:fillRect/>
          </a:stretch>
        </p:blipFill>
        <p:spPr>
          <a:xfrm>
            <a:off x="3004200" y="1909080"/>
            <a:ext cx="5229360" cy="942480"/>
          </a:xfrm>
          <a:prstGeom prst="rect">
            <a:avLst/>
          </a:prstGeom>
          <a:ln w="0">
            <a:noFill/>
          </a:ln>
        </p:spPr>
      </p:pic>
      <p:pic>
        <p:nvPicPr>
          <p:cNvPr id="391" name="圖片 6"/>
          <p:cNvPicPr/>
          <p:nvPr/>
        </p:nvPicPr>
        <p:blipFill>
          <a:blip r:embed="rId2"/>
          <a:stretch>
            <a:fillRect/>
          </a:stretch>
        </p:blipFill>
        <p:spPr>
          <a:xfrm>
            <a:off x="2966400" y="3958560"/>
            <a:ext cx="5248440" cy="942480"/>
          </a:xfrm>
          <a:prstGeom prst="rect">
            <a:avLst/>
          </a:prstGeom>
          <a:ln w="0">
            <a:noFill/>
          </a:ln>
        </p:spPr>
      </p:pic>
      <p:pic>
        <p:nvPicPr>
          <p:cNvPr id="392" name="圖片 15"/>
          <p:cNvPicPr/>
          <p:nvPr/>
        </p:nvPicPr>
        <p:blipFill>
          <a:blip r:embed="rId3"/>
          <a:stretch>
            <a:fillRect/>
          </a:stretch>
        </p:blipFill>
        <p:spPr>
          <a:xfrm>
            <a:off x="3142080" y="5776560"/>
            <a:ext cx="5210280" cy="932760"/>
          </a:xfrm>
          <a:prstGeom prst="rect">
            <a:avLst/>
          </a:prstGeom>
          <a:ln w="0">
            <a:noFill/>
          </a:ln>
        </p:spPr>
      </p:pic>
      <p:sp>
        <p:nvSpPr>
          <p:cNvPr id="393" name="文字方塊 18"/>
          <p:cNvSpPr/>
          <p:nvPr/>
        </p:nvSpPr>
        <p:spPr>
          <a:xfrm>
            <a:off x="214200" y="992880"/>
            <a:ext cx="11066040" cy="8823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spcAft>
                <a:spcPts val="1200"/>
              </a:spcAft>
            </a:pPr>
            <a:r>
              <a:rPr lang="en-US" sz="1400" b="1" strike="noStrike" spc="-1">
                <a:solidFill>
                  <a:srgbClr val="FF0000"/>
                </a:solidFill>
                <a:latin typeface="Times New Roman" panose="02020603050405020304"/>
                <a:ea typeface="微軟正黑體" panose="020B0604030504040204" charset="-120"/>
              </a:rPr>
              <a:t>Outstanding</a:t>
            </a:r>
            <a:endParaRPr lang="en-US" sz="1400" b="0" strike="noStrike" spc="-1">
              <a:solidFill>
                <a:srgbClr val="000000"/>
              </a:solidFill>
              <a:latin typeface="Arial" panose="020B0604020202020204"/>
            </a:endParaRPr>
          </a:p>
          <a:p>
            <a:pPr defTabSz="914400">
              <a:lnSpc>
                <a:spcPct val="100000"/>
              </a:lnSpc>
              <a:spcAft>
                <a:spcPts val="1200"/>
              </a:spcAft>
            </a:pPr>
            <a:r>
              <a:rPr lang="en-US" sz="1400" b="1" strike="noStrike" spc="-1">
                <a:solidFill>
                  <a:schemeClr val="dk1"/>
                </a:solidFill>
                <a:latin typeface="Times New Roman" panose="02020603050405020304"/>
                <a:ea typeface="微軟正黑體" panose="020B0604030504040204" charset="-120"/>
              </a:rPr>
              <a:t>master </a:t>
            </a:r>
            <a:r>
              <a:rPr lang="zh-TW" sz="1400" b="1" strike="noStrike" spc="-1">
                <a:solidFill>
                  <a:schemeClr val="dk1"/>
                </a:solidFill>
                <a:latin typeface="Times New Roman" panose="02020603050405020304"/>
                <a:ea typeface="微軟正黑體" panose="020B0604030504040204" charset="-120"/>
              </a:rPr>
              <a:t>不用等上一次傳輸完成就開始發送新的傳輸位址的能力</a:t>
            </a:r>
            <a:br>
              <a:rPr sz="1400"/>
            </a:br>
            <a:r>
              <a:rPr lang="zh-TW" sz="1400" b="0" strike="noStrike" spc="-1">
                <a:solidFill>
                  <a:schemeClr val="dk1"/>
                </a:solidFill>
                <a:latin typeface="Times New Roman" panose="02020603050405020304"/>
                <a:ea typeface="微軟正黑體" panose="020B0604030504040204" charset="-120"/>
              </a:rPr>
              <a:t>，因此系統可以實現並行傳輸從而使得系統效能得以提升。如下圖：</a:t>
            </a:r>
            <a:endParaRPr lang="en-US" sz="1400" b="0" strike="noStrike" spc="-1">
              <a:solidFill>
                <a:srgbClr val="000000"/>
              </a:solidFill>
              <a:latin typeface="Arial" panose="020B0604020202020204"/>
            </a:endParaRPr>
          </a:p>
        </p:txBody>
      </p:sp>
      <p:sp>
        <p:nvSpPr>
          <p:cNvPr id="394" name="文字方塊 20"/>
          <p:cNvSpPr/>
          <p:nvPr/>
        </p:nvSpPr>
        <p:spPr>
          <a:xfrm>
            <a:off x="213840" y="2790360"/>
            <a:ext cx="11066040" cy="11563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ts val="1800"/>
              </a:lnSpc>
              <a:spcAft>
                <a:spcPts val="1200"/>
              </a:spcAft>
            </a:pPr>
            <a:r>
              <a:rPr lang="en-US" sz="1400" b="1" strike="noStrike" spc="-1">
                <a:solidFill>
                  <a:srgbClr val="00B050"/>
                </a:solidFill>
                <a:latin typeface="Times New Roman" panose="02020603050405020304"/>
                <a:ea typeface="微軟正黑體" panose="020B0604030504040204" charset="-120"/>
              </a:rPr>
              <a:t>Out of order</a:t>
            </a:r>
            <a:endParaRPr lang="en-US" sz="1400" b="0" strike="noStrike" spc="-1">
              <a:solidFill>
                <a:srgbClr val="000000"/>
              </a:solidFill>
              <a:latin typeface="Arial" panose="020B0604020202020204"/>
            </a:endParaRPr>
          </a:p>
          <a:p>
            <a:pPr defTabSz="914400">
              <a:lnSpc>
                <a:spcPts val="1800"/>
              </a:lnSpc>
              <a:spcAft>
                <a:spcPts val="1200"/>
              </a:spcAft>
            </a:pPr>
            <a:r>
              <a:rPr lang="zh-TW" sz="1400" b="1" strike="noStrike" spc="-1">
                <a:solidFill>
                  <a:schemeClr val="dk1"/>
                </a:solidFill>
                <a:latin typeface="Times New Roman" panose="02020603050405020304"/>
                <a:ea typeface="微軟正黑體" panose="020B0604030504040204" charset="-120"/>
              </a:rPr>
              <a:t>不同傳輸請求之間完成順序不一定與發出順序一致，</a:t>
            </a:r>
            <a:r>
              <a:rPr lang="en-US" sz="1400" b="1" strike="noStrike" spc="-1">
                <a:solidFill>
                  <a:schemeClr val="dk1"/>
                </a:solidFill>
                <a:latin typeface="Times New Roman" panose="02020603050405020304"/>
                <a:ea typeface="微軟正黑體" panose="020B0604030504040204" charset="-120"/>
              </a:rPr>
              <a:t>EX: </a:t>
            </a:r>
            <a:r>
              <a:rPr lang="zh-TW" sz="1400" b="1" strike="noStrike" spc="-1">
                <a:solidFill>
                  <a:schemeClr val="dk1"/>
                </a:solidFill>
                <a:latin typeface="Times New Roman" panose="02020603050405020304"/>
                <a:ea typeface="微軟正黑體" panose="020B0604030504040204" charset="-120"/>
              </a:rPr>
              <a:t>傳向快儲存區域的傳輸資料不需要等待先前傳向慢儲存區域的傳輸完成，就提前完成傳輸的操作。</a:t>
            </a:r>
            <a:br>
              <a:rPr sz="1400"/>
            </a:br>
            <a:r>
              <a:rPr lang="zh-TW" sz="1400" b="0" strike="noStrike" spc="-1">
                <a:solidFill>
                  <a:schemeClr val="dk1"/>
                </a:solidFill>
                <a:latin typeface="Times New Roman" panose="02020603050405020304"/>
                <a:ea typeface="微軟正黑體" panose="020B0604030504040204" charset="-120"/>
              </a:rPr>
              <a:t>由於減少了傳輸的 </a:t>
            </a:r>
            <a:r>
              <a:rPr lang="en-US" sz="1400" b="0" strike="noStrike" spc="-1">
                <a:solidFill>
                  <a:schemeClr val="dk1"/>
                </a:solidFill>
                <a:latin typeface="Times New Roman" panose="02020603050405020304"/>
                <a:ea typeface="微軟正黑體" panose="020B0604030504040204" charset="-120"/>
              </a:rPr>
              <a:t>latency</a:t>
            </a:r>
            <a:r>
              <a:rPr lang="zh-TW" sz="1400" b="0" strike="noStrike" spc="-1">
                <a:solidFill>
                  <a:schemeClr val="dk1"/>
                </a:solidFill>
                <a:latin typeface="Times New Roman" panose="02020603050405020304"/>
                <a:ea typeface="微軟正黑體" panose="020B0604030504040204" charset="-120"/>
              </a:rPr>
              <a:t>，系統的傳輸效能也得以提升，但是同一個 </a:t>
            </a:r>
            <a:r>
              <a:rPr lang="en-US" sz="1400" b="0" strike="noStrike" spc="-1">
                <a:solidFill>
                  <a:schemeClr val="dk1"/>
                </a:solidFill>
                <a:latin typeface="Times New Roman" panose="02020603050405020304"/>
                <a:ea typeface="微軟正黑體" panose="020B0604030504040204" charset="-120"/>
              </a:rPr>
              <a:t>burst </a:t>
            </a:r>
            <a:r>
              <a:rPr lang="zh-TW" sz="1400" b="0" strike="noStrike" spc="-1">
                <a:solidFill>
                  <a:schemeClr val="dk1"/>
                </a:solidFill>
                <a:latin typeface="Times New Roman" panose="02020603050405020304"/>
                <a:ea typeface="微軟正黑體" panose="020B0604030504040204" charset="-120"/>
              </a:rPr>
              <a:t>中的 </a:t>
            </a:r>
            <a:r>
              <a:rPr lang="en-US" sz="1400" b="0" strike="noStrike" spc="-1">
                <a:solidFill>
                  <a:schemeClr val="dk1"/>
                </a:solidFill>
                <a:latin typeface="Times New Roman" panose="02020603050405020304"/>
                <a:ea typeface="微軟正黑體" panose="020B0604030504040204" charset="-120"/>
              </a:rPr>
              <a:t>transfer </a:t>
            </a:r>
            <a:r>
              <a:rPr lang="zh-TW" sz="1400" b="0" strike="noStrike" spc="-1">
                <a:solidFill>
                  <a:schemeClr val="dk1"/>
                </a:solidFill>
                <a:latin typeface="Times New Roman" panose="02020603050405020304"/>
                <a:ea typeface="微軟正黑體" panose="020B0604030504040204" charset="-120"/>
              </a:rPr>
              <a:t>必須是依序的。如下圖：</a:t>
            </a:r>
            <a:endParaRPr lang="en-US" sz="1400" b="0" strike="noStrike" spc="-1">
              <a:solidFill>
                <a:srgbClr val="000000"/>
              </a:solidFill>
              <a:latin typeface="Arial" panose="020B0604020202020204"/>
            </a:endParaRPr>
          </a:p>
        </p:txBody>
      </p:sp>
      <p:sp>
        <p:nvSpPr>
          <p:cNvPr id="395" name="文字方塊 22"/>
          <p:cNvSpPr/>
          <p:nvPr/>
        </p:nvSpPr>
        <p:spPr>
          <a:xfrm>
            <a:off x="214200" y="4743360"/>
            <a:ext cx="11066040" cy="11563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ts val="1800"/>
              </a:lnSpc>
              <a:spcAft>
                <a:spcPts val="1200"/>
              </a:spcAft>
            </a:pPr>
            <a:r>
              <a:rPr lang="en-US" sz="1400" b="1" strike="noStrike" spc="-1">
                <a:solidFill>
                  <a:srgbClr val="0070C0"/>
                </a:solidFill>
                <a:latin typeface="Times New Roman" panose="02020603050405020304"/>
                <a:ea typeface="微軟正黑體" panose="020B0604030504040204" charset="-120"/>
              </a:rPr>
              <a:t>Interleaving</a:t>
            </a:r>
            <a:r>
              <a:rPr lang="en-US" sz="1400" b="1" strike="noStrike" spc="-1">
                <a:solidFill>
                  <a:schemeClr val="dk1"/>
                </a:solidFill>
                <a:latin typeface="Times New Roman" panose="02020603050405020304"/>
                <a:ea typeface="微軟正黑體" panose="020B0604030504040204" charset="-120"/>
              </a:rPr>
              <a:t>  </a:t>
            </a:r>
            <a:r>
              <a:rPr lang="en-US" sz="1400" b="1" strike="noStrike" spc="-1">
                <a:solidFill>
                  <a:srgbClr val="FF0000"/>
                </a:solidFill>
                <a:latin typeface="Times New Roman" panose="02020603050405020304"/>
                <a:ea typeface="微軟正黑體" panose="020B0604030504040204" charset="-120"/>
              </a:rPr>
              <a:t>(AXI 4 </a:t>
            </a:r>
            <a:r>
              <a:rPr lang="zh-TW" sz="1400" b="1" strike="noStrike" spc="-1">
                <a:solidFill>
                  <a:srgbClr val="FF0000"/>
                </a:solidFill>
                <a:latin typeface="Times New Roman" panose="02020603050405020304"/>
                <a:ea typeface="微軟正黑體" panose="020B0604030504040204" charset="-120"/>
              </a:rPr>
              <a:t>不支援</a:t>
            </a:r>
            <a:r>
              <a:rPr lang="en-US" sz="1400" b="1" strike="noStrike" spc="-1">
                <a:solidFill>
                  <a:srgbClr val="FF0000"/>
                </a:solidFill>
                <a:latin typeface="Times New Roman" panose="02020603050405020304"/>
                <a:ea typeface="微軟正黑體" panose="020B0604030504040204" charset="-120"/>
              </a:rPr>
              <a:t>)</a:t>
            </a:r>
            <a:endParaRPr lang="en-US" sz="1400" b="0" strike="noStrike" spc="-1">
              <a:solidFill>
                <a:srgbClr val="000000"/>
              </a:solidFill>
              <a:latin typeface="Arial" panose="020B0604020202020204"/>
            </a:endParaRPr>
          </a:p>
          <a:p>
            <a:pPr defTabSz="914400">
              <a:lnSpc>
                <a:spcPts val="1800"/>
              </a:lnSpc>
              <a:spcAft>
                <a:spcPts val="1200"/>
              </a:spcAft>
            </a:pPr>
            <a:r>
              <a:rPr lang="zh-TW" sz="1400" b="1" strike="noStrike" spc="-1">
                <a:solidFill>
                  <a:schemeClr val="dk1"/>
                </a:solidFill>
                <a:latin typeface="Times New Roman" panose="02020603050405020304"/>
                <a:ea typeface="微軟正黑體" panose="020B0604030504040204" charset="-120"/>
              </a:rPr>
              <a:t>允許多個 </a:t>
            </a:r>
            <a:r>
              <a:rPr lang="en-US" sz="1400" b="1" strike="noStrike" spc="-1">
                <a:solidFill>
                  <a:schemeClr val="dk1"/>
                </a:solidFill>
                <a:latin typeface="Times New Roman" panose="02020603050405020304"/>
                <a:ea typeface="微軟正黑體" panose="020B0604030504040204" charset="-120"/>
              </a:rPr>
              <a:t>Transaction ID </a:t>
            </a:r>
            <a:r>
              <a:rPr lang="zh-TW" sz="1400" b="1" strike="noStrike" spc="-1">
                <a:solidFill>
                  <a:schemeClr val="dk1"/>
                </a:solidFill>
                <a:latin typeface="Times New Roman" panose="02020603050405020304"/>
                <a:ea typeface="微軟正黑體" panose="020B0604030504040204" charset="-120"/>
              </a:rPr>
              <a:t>交錯發送資料，</a:t>
            </a:r>
            <a:r>
              <a:rPr lang="en-US" sz="1400" b="1" strike="noStrike" spc="-1">
                <a:solidFill>
                  <a:schemeClr val="dk1"/>
                </a:solidFill>
                <a:latin typeface="Times New Roman" panose="02020603050405020304"/>
                <a:ea typeface="微軟正黑體" panose="020B0604030504040204" charset="-120"/>
              </a:rPr>
              <a:t>EX: ID = 0 </a:t>
            </a:r>
            <a:r>
              <a:rPr lang="zh-TW" sz="1400" b="1" strike="noStrike" spc="-1">
                <a:solidFill>
                  <a:schemeClr val="dk1"/>
                </a:solidFill>
                <a:latin typeface="Times New Roman" panose="02020603050405020304"/>
                <a:ea typeface="微軟正黑體" panose="020B0604030504040204" charset="-120"/>
              </a:rPr>
              <a:t>傳送一筆資料，還沒傳送完時，</a:t>
            </a:r>
            <a:r>
              <a:rPr lang="en-US" sz="1400" b="1" strike="noStrike" spc="-1">
                <a:solidFill>
                  <a:schemeClr val="dk1"/>
                </a:solidFill>
                <a:latin typeface="Times New Roman" panose="02020603050405020304"/>
                <a:ea typeface="微軟正黑體" panose="020B0604030504040204" charset="-120"/>
              </a:rPr>
              <a:t>ID = 1 </a:t>
            </a:r>
            <a:r>
              <a:rPr lang="zh-TW" sz="1400" b="1" strike="noStrike" spc="-1">
                <a:solidFill>
                  <a:schemeClr val="dk1"/>
                </a:solidFill>
                <a:latin typeface="Times New Roman" panose="02020603050405020304"/>
                <a:ea typeface="微軟正黑體" panose="020B0604030504040204" charset="-120"/>
              </a:rPr>
              <a:t>的資料也開始傳送</a:t>
            </a:r>
            <a:br>
              <a:rPr sz="1400"/>
            </a:br>
            <a:r>
              <a:rPr lang="zh-TW" sz="1400" b="0" strike="noStrike" spc="-1">
                <a:solidFill>
                  <a:schemeClr val="dk1"/>
                </a:solidFill>
                <a:latin typeface="Times New Roman" panose="02020603050405020304"/>
                <a:ea typeface="微軟正黑體" panose="020B0604030504040204" charset="-120"/>
              </a:rPr>
              <a:t>寫入資料交織 </a:t>
            </a:r>
            <a:r>
              <a:rPr lang="en-US" sz="1400" b="0" strike="noStrike" spc="-1">
                <a:solidFill>
                  <a:schemeClr val="dk1"/>
                </a:solidFill>
                <a:latin typeface="Times New Roman" panose="02020603050405020304"/>
                <a:ea typeface="微軟正黑體" panose="020B0604030504040204" charset="-120"/>
              </a:rPr>
              <a:t>(interleaving) </a:t>
            </a:r>
            <a:r>
              <a:rPr lang="zh-TW" sz="1400" b="0" strike="noStrike" spc="-1">
                <a:solidFill>
                  <a:schemeClr val="dk1"/>
                </a:solidFill>
                <a:latin typeface="Times New Roman" panose="02020603050405020304"/>
                <a:ea typeface="微軟正黑體" panose="020B0604030504040204" charset="-120"/>
              </a:rPr>
              <a:t>是指 </a:t>
            </a:r>
            <a:r>
              <a:rPr lang="en-US" sz="1400" b="0" strike="noStrike" spc="-1">
                <a:solidFill>
                  <a:schemeClr val="dk1"/>
                </a:solidFill>
                <a:latin typeface="Times New Roman" panose="02020603050405020304"/>
                <a:ea typeface="微軟正黑體" panose="020B0604030504040204" charset="-120"/>
              </a:rPr>
              <a:t>slave </a:t>
            </a:r>
            <a:r>
              <a:rPr lang="zh-TW" sz="1400" b="0" strike="noStrike" spc="-1">
                <a:solidFill>
                  <a:schemeClr val="dk1"/>
                </a:solidFill>
                <a:latin typeface="Times New Roman" panose="02020603050405020304"/>
                <a:ea typeface="微軟正黑體" panose="020B0604030504040204" charset="-120"/>
              </a:rPr>
              <a:t>介面能夠接收來自不同 </a:t>
            </a:r>
            <a:r>
              <a:rPr lang="en-US" sz="1400" b="0" strike="noStrike" spc="-1">
                <a:solidFill>
                  <a:schemeClr val="dk1"/>
                </a:solidFill>
                <a:latin typeface="Times New Roman" panose="02020603050405020304"/>
                <a:ea typeface="微軟正黑體" panose="020B0604030504040204" charset="-120"/>
              </a:rPr>
              <a:t>AWID </a:t>
            </a:r>
            <a:r>
              <a:rPr lang="zh-TW" sz="1400" b="0" strike="noStrike" spc="-1">
                <a:solidFill>
                  <a:schemeClr val="dk1"/>
                </a:solidFill>
                <a:latin typeface="Times New Roman" panose="02020603050405020304"/>
                <a:ea typeface="微軟正黑體" panose="020B0604030504040204" charset="-120"/>
              </a:rPr>
              <a:t>的交錯資料。 </a:t>
            </a:r>
            <a:r>
              <a:rPr lang="en-US" sz="1400" b="0" strike="noStrike" spc="-1">
                <a:solidFill>
                  <a:schemeClr val="dk1"/>
                </a:solidFill>
                <a:latin typeface="Times New Roman" panose="02020603050405020304"/>
                <a:ea typeface="微軟正黑體" panose="020B0604030504040204" charset="-120"/>
              </a:rPr>
              <a:t>slave </a:t>
            </a:r>
            <a:r>
              <a:rPr lang="zh-TW" sz="1400" b="0" strike="noStrike" spc="-1">
                <a:solidFill>
                  <a:schemeClr val="dk1"/>
                </a:solidFill>
                <a:latin typeface="Times New Roman" panose="02020603050405020304"/>
                <a:ea typeface="微軟正黑體" panose="020B0604030504040204" charset="-120"/>
              </a:rPr>
              <a:t>介面聲明寫入資料交織的深度，該深度指示 </a:t>
            </a:r>
            <a:r>
              <a:rPr lang="en-US" sz="1400" b="0" strike="noStrike" spc="-1">
                <a:solidFill>
                  <a:schemeClr val="dk1"/>
                </a:solidFill>
                <a:latin typeface="Times New Roman" panose="02020603050405020304"/>
                <a:ea typeface="微軟正黑體" panose="020B0604030504040204" charset="-120"/>
              </a:rPr>
              <a:t>slave </a:t>
            </a:r>
            <a:r>
              <a:rPr lang="zh-TW" sz="1400" b="0" strike="noStrike" spc="-1">
                <a:solidFill>
                  <a:schemeClr val="dk1"/>
                </a:solidFill>
                <a:latin typeface="Times New Roman" panose="02020603050405020304"/>
                <a:ea typeface="微軟正黑體" panose="020B0604030504040204" charset="-120"/>
              </a:rPr>
              <a:t>介面是否可以接受來自具有不同 </a:t>
            </a:r>
            <a:r>
              <a:rPr lang="en-US" sz="1400" b="0" strike="noStrike" spc="-1">
                <a:solidFill>
                  <a:schemeClr val="dk1"/>
                </a:solidFill>
                <a:latin typeface="Times New Roman" panose="02020603050405020304"/>
                <a:ea typeface="微軟正黑體" panose="020B0604030504040204" charset="-120"/>
              </a:rPr>
              <a:t>AWID </a:t>
            </a:r>
            <a:r>
              <a:rPr lang="zh-TW" sz="1400" b="0" strike="noStrike" spc="-1">
                <a:solidFill>
                  <a:schemeClr val="dk1"/>
                </a:solidFill>
                <a:latin typeface="Times New Roman" panose="02020603050405020304"/>
                <a:ea typeface="微軟正黑體" panose="020B0604030504040204" charset="-120"/>
              </a:rPr>
              <a:t>的來源的交錯資料寫入。如下圖：</a:t>
            </a:r>
            <a:endParaRPr lang="en-US" sz="14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4400" b="1" strike="noStrike" spc="-1">
                <a:solidFill>
                  <a:schemeClr val="dk1"/>
                </a:solidFill>
                <a:latin typeface="Times New Roman" panose="02020603050405020304"/>
                <a:ea typeface="微軟正黑體" panose="020B0604030504040204" charset="-120"/>
              </a:rPr>
              <a:t>AXI Ordering</a:t>
            </a:r>
            <a:endParaRPr lang="en-US" sz="4400" b="0" strike="noStrike" spc="-1">
              <a:solidFill>
                <a:srgbClr val="000000"/>
              </a:solidFill>
              <a:latin typeface="Arial" panose="020B0604020202020204"/>
            </a:endParaRPr>
          </a:p>
        </p:txBody>
      </p:sp>
      <p:pic>
        <p:nvPicPr>
          <p:cNvPr id="397" name="圖片 4"/>
          <p:cNvPicPr/>
          <p:nvPr/>
        </p:nvPicPr>
        <p:blipFill>
          <a:blip r:embed="rId1"/>
          <a:stretch>
            <a:fillRect/>
          </a:stretch>
        </p:blipFill>
        <p:spPr>
          <a:xfrm>
            <a:off x="2842920" y="3621600"/>
            <a:ext cx="6505920" cy="2971440"/>
          </a:xfrm>
          <a:prstGeom prst="rect">
            <a:avLst/>
          </a:prstGeom>
          <a:ln w="0">
            <a:noFill/>
          </a:ln>
        </p:spPr>
      </p:pic>
      <p:sp>
        <p:nvSpPr>
          <p:cNvPr id="398" name="文字方塊 7"/>
          <p:cNvSpPr/>
          <p:nvPr/>
        </p:nvSpPr>
        <p:spPr>
          <a:xfrm>
            <a:off x="450000" y="899280"/>
            <a:ext cx="11349720" cy="34272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1" strike="noStrike" spc="-1">
                <a:solidFill>
                  <a:srgbClr val="191B1F"/>
                </a:solidFill>
                <a:latin typeface="Times New Roman" panose="02020603050405020304"/>
                <a:ea typeface="微軟正黑體" panose="020B0604030504040204" charset="-120"/>
              </a:rPr>
              <a:t>Write Ordering</a:t>
            </a:r>
            <a:endParaRPr lang="en-US" sz="1800" b="0" strike="noStrike" spc="-1">
              <a:solidFill>
                <a:srgbClr val="000000"/>
              </a:solidFill>
              <a:latin typeface="Arial" panose="020B0604020202020204"/>
            </a:endParaRPr>
          </a:p>
          <a:p>
            <a:pPr defTabSz="914400">
              <a:lnSpc>
                <a:spcPct val="100000"/>
              </a:lnSpc>
            </a:pPr>
            <a:r>
              <a:rPr lang="zh-TW" sz="1800" b="0" strike="noStrike" spc="-1">
                <a:solidFill>
                  <a:srgbClr val="191B1F"/>
                </a:solidFill>
                <a:latin typeface="Times New Roman" panose="02020603050405020304"/>
                <a:ea typeface="微軟正黑體" panose="020B0604030504040204" charset="-120"/>
              </a:rPr>
              <a:t>寫的話，只有最後一筆，才會回傳對應的 </a:t>
            </a:r>
            <a:r>
              <a:rPr lang="en-US" sz="1800" b="0" strike="noStrike" spc="-1">
                <a:solidFill>
                  <a:srgbClr val="191B1F"/>
                </a:solidFill>
                <a:latin typeface="Times New Roman" panose="02020603050405020304"/>
                <a:ea typeface="微軟正黑體" panose="020B0604030504040204" charset="-120"/>
              </a:rPr>
              <a:t>BID</a:t>
            </a:r>
            <a:r>
              <a:rPr lang="zh-TW" sz="1800" b="0" strike="noStrike" spc="-1">
                <a:solidFill>
                  <a:srgbClr val="191B1F"/>
                </a:solidFill>
                <a:latin typeface="Times New Roman" panose="02020603050405020304"/>
                <a:ea typeface="微軟正黑體" panose="020B0604030504040204" charset="-120"/>
              </a:rPr>
              <a:t>，對應整個 </a:t>
            </a:r>
            <a:r>
              <a:rPr lang="en-US" sz="1800" b="0" strike="noStrike" spc="-1">
                <a:solidFill>
                  <a:srgbClr val="191B1F"/>
                </a:solidFill>
                <a:latin typeface="Times New Roman" panose="02020603050405020304"/>
                <a:ea typeface="微軟正黑體" panose="020B0604030504040204" charset="-120"/>
              </a:rPr>
              <a:t>Transaction</a:t>
            </a:r>
            <a:endParaRPr lang="en-US" sz="1800" b="0" strike="noStrike" spc="-1">
              <a:solidFill>
                <a:srgbClr val="000000"/>
              </a:solidFill>
              <a:latin typeface="Arial" panose="020B0604020202020204"/>
            </a:endParaRPr>
          </a:p>
          <a:p>
            <a:pPr marL="215900" indent="-215900" defTabSz="914400">
              <a:lnSpc>
                <a:spcPct val="150000"/>
              </a:lnSpc>
              <a:buClr>
                <a:srgbClr val="191B1F"/>
              </a:buClr>
              <a:buFont typeface="Arial" panose="020B0604020202020204"/>
              <a:buChar char="•"/>
            </a:pPr>
            <a:r>
              <a:rPr lang="zh-TW" sz="1800" b="0" strike="noStrike" spc="-1">
                <a:solidFill>
                  <a:srgbClr val="191B1F"/>
                </a:solidFill>
                <a:latin typeface="Times New Roman" panose="02020603050405020304"/>
                <a:ea typeface="微軟正黑體" panose="020B0604030504040204" charset="-120"/>
              </a:rPr>
              <a:t>先發出了地址為 </a:t>
            </a:r>
            <a:r>
              <a:rPr lang="en-US" sz="1800" b="0" strike="noStrike" spc="-1">
                <a:solidFill>
                  <a:srgbClr val="191B1F"/>
                </a:solidFill>
                <a:latin typeface="Times New Roman" panose="02020603050405020304"/>
                <a:ea typeface="微軟正黑體" panose="020B0604030504040204" charset="-120"/>
              </a:rPr>
              <a:t>A</a:t>
            </a:r>
            <a:r>
              <a:rPr lang="zh-TW" sz="1800" b="0" strike="noStrike" spc="-1">
                <a:solidFill>
                  <a:srgbClr val="191B1F"/>
                </a:solidFill>
                <a:latin typeface="Times New Roman" panose="02020603050405020304"/>
                <a:ea typeface="微軟正黑體" panose="020B0604030504040204" charset="-120"/>
              </a:rPr>
              <a:t>，</a:t>
            </a:r>
            <a:r>
              <a:rPr lang="en-US" sz="1800" b="0" strike="noStrike" spc="-1">
                <a:solidFill>
                  <a:srgbClr val="191B1F"/>
                </a:solidFill>
                <a:latin typeface="Times New Roman" panose="02020603050405020304"/>
                <a:ea typeface="微軟正黑體" panose="020B0604030504040204" charset="-120"/>
              </a:rPr>
              <a:t>AWID </a:t>
            </a:r>
            <a:r>
              <a:rPr lang="zh-TW" sz="1800" b="0" strike="noStrike" spc="-1">
                <a:solidFill>
                  <a:srgbClr val="191B1F"/>
                </a:solidFill>
                <a:latin typeface="Times New Roman" panose="02020603050405020304"/>
                <a:ea typeface="微軟正黑體" panose="020B0604030504040204" charset="-120"/>
              </a:rPr>
              <a:t>為 </a:t>
            </a:r>
            <a:r>
              <a:rPr lang="en-US" sz="1800" b="0" strike="noStrike" spc="-1">
                <a:solidFill>
                  <a:srgbClr val="191B1F"/>
                </a:solidFill>
                <a:latin typeface="Times New Roman" panose="02020603050405020304"/>
                <a:ea typeface="微軟正黑體" panose="020B0604030504040204" charset="-120"/>
              </a:rPr>
              <a:t>0 </a:t>
            </a:r>
            <a:r>
              <a:rPr lang="zh-TW" sz="1800" b="0" strike="noStrike" spc="-1">
                <a:solidFill>
                  <a:srgbClr val="191B1F"/>
                </a:solidFill>
                <a:latin typeface="Times New Roman" panose="02020603050405020304"/>
                <a:ea typeface="微軟正黑體" panose="020B0604030504040204" charset="-120"/>
              </a:rPr>
              <a:t>的寫入請求，然後又發出了地址為 </a:t>
            </a:r>
            <a:r>
              <a:rPr lang="en-US" sz="1800" b="0" strike="noStrike" spc="-1">
                <a:solidFill>
                  <a:srgbClr val="191B1F"/>
                </a:solidFill>
                <a:latin typeface="Times New Roman" panose="02020603050405020304"/>
                <a:ea typeface="微軟正黑體" panose="020B0604030504040204" charset="-120"/>
              </a:rPr>
              <a:t>B</a:t>
            </a:r>
            <a:r>
              <a:rPr lang="zh-TW" sz="1800" b="0" strike="noStrike" spc="-1">
                <a:solidFill>
                  <a:srgbClr val="191B1F"/>
                </a:solidFill>
                <a:latin typeface="Times New Roman" panose="02020603050405020304"/>
                <a:ea typeface="微軟正黑體" panose="020B0604030504040204" charset="-120"/>
              </a:rPr>
              <a:t>，</a:t>
            </a:r>
            <a:r>
              <a:rPr lang="en-US" sz="1800" b="0" strike="noStrike" spc="-1">
                <a:solidFill>
                  <a:srgbClr val="191B1F"/>
                </a:solidFill>
                <a:latin typeface="Times New Roman" panose="02020603050405020304"/>
                <a:ea typeface="微軟正黑體" panose="020B0604030504040204" charset="-120"/>
              </a:rPr>
              <a:t>AWID </a:t>
            </a:r>
            <a:r>
              <a:rPr lang="zh-TW" sz="1800" b="0" strike="noStrike" spc="-1">
                <a:solidFill>
                  <a:srgbClr val="191B1F"/>
                </a:solidFill>
                <a:latin typeface="Times New Roman" panose="02020603050405020304"/>
                <a:ea typeface="微軟正黑體" panose="020B0604030504040204" charset="-120"/>
              </a:rPr>
              <a:t>為 </a:t>
            </a:r>
            <a:r>
              <a:rPr lang="en-US" sz="1800" b="0" strike="noStrike" spc="-1">
                <a:solidFill>
                  <a:srgbClr val="191B1F"/>
                </a:solidFill>
                <a:latin typeface="Times New Roman" panose="02020603050405020304"/>
                <a:ea typeface="微軟正黑體" panose="020B0604030504040204" charset="-120"/>
              </a:rPr>
              <a:t>1 </a:t>
            </a:r>
            <a:r>
              <a:rPr lang="zh-TW" sz="1800" b="0" strike="noStrike" spc="-1">
                <a:solidFill>
                  <a:srgbClr val="191B1F"/>
                </a:solidFill>
                <a:latin typeface="Times New Roman" panose="02020603050405020304"/>
                <a:ea typeface="微軟正黑體" panose="020B0604030504040204" charset="-120"/>
              </a:rPr>
              <a:t>的寫請求，為 </a:t>
            </a:r>
            <a:r>
              <a:rPr lang="en-US" sz="1800" b="0" strike="noStrike" spc="-1">
                <a:solidFill>
                  <a:srgbClr val="FF0000"/>
                </a:solidFill>
                <a:latin typeface="Times New Roman" panose="02020603050405020304"/>
                <a:ea typeface="微軟正黑體" panose="020B0604030504040204" charset="-120"/>
              </a:rPr>
              <a:t>Outstanding</a:t>
            </a:r>
            <a:endParaRPr lang="en-US" sz="1800" b="0" strike="noStrike" spc="-1">
              <a:solidFill>
                <a:srgbClr val="000000"/>
              </a:solidFill>
              <a:latin typeface="Arial" panose="020B0604020202020204"/>
            </a:endParaRPr>
          </a:p>
          <a:p>
            <a:pPr marL="215900" indent="-215900" defTabSz="914400">
              <a:lnSpc>
                <a:spcPct val="150000"/>
              </a:lnSpc>
              <a:buClr>
                <a:srgbClr val="191B1F"/>
              </a:buClr>
              <a:buFont typeface="Arial" panose="020B0604020202020204"/>
              <a:buChar char="•"/>
            </a:pPr>
            <a:r>
              <a:rPr lang="zh-TW" sz="1800" b="0" strike="noStrike" spc="-1">
                <a:solidFill>
                  <a:srgbClr val="191B1F"/>
                </a:solidFill>
                <a:latin typeface="Times New Roman" panose="02020603050405020304"/>
                <a:ea typeface="微軟正黑體" panose="020B0604030504040204" charset="-120"/>
              </a:rPr>
              <a:t>可以看到紅色的寫請求雖然在藍色的寫之後，但實際上先完成了，也就是說對於不同的 </a:t>
            </a:r>
            <a:r>
              <a:rPr lang="en-US" sz="1800" b="0" strike="noStrike" spc="-1">
                <a:solidFill>
                  <a:srgbClr val="191B1F"/>
                </a:solidFill>
                <a:latin typeface="Times New Roman" panose="02020603050405020304"/>
                <a:ea typeface="微軟正黑體" panose="020B0604030504040204" charset="-120"/>
              </a:rPr>
              <a:t>ID</a:t>
            </a:r>
            <a:r>
              <a:rPr lang="zh-TW" sz="1800" b="0" strike="noStrike" spc="-1">
                <a:solidFill>
                  <a:srgbClr val="191B1F"/>
                </a:solidFill>
                <a:latin typeface="Times New Roman" panose="02020603050405020304"/>
                <a:ea typeface="微軟正黑體" panose="020B0604030504040204" charset="-120"/>
              </a:rPr>
              <a:t>，整個 </a:t>
            </a:r>
            <a:r>
              <a:rPr lang="en-US" sz="1800" b="0" strike="noStrike" spc="-1">
                <a:solidFill>
                  <a:srgbClr val="191B1F"/>
                </a:solidFill>
                <a:latin typeface="Times New Roman" panose="02020603050405020304"/>
                <a:ea typeface="微軟正黑體" panose="020B0604030504040204" charset="-120"/>
              </a:rPr>
              <a:t>transaction </a:t>
            </a:r>
            <a:r>
              <a:rPr lang="zh-TW" sz="1800" b="0" strike="noStrike" spc="-1">
                <a:solidFill>
                  <a:srgbClr val="191B1F"/>
                </a:solidFill>
                <a:latin typeface="Times New Roman" panose="02020603050405020304"/>
                <a:ea typeface="微軟正黑體" panose="020B0604030504040204" charset="-120"/>
              </a:rPr>
              <a:t>是可以 </a:t>
            </a:r>
            <a:r>
              <a:rPr lang="en-US" sz="1800" b="0" strike="noStrike" spc="-1">
                <a:solidFill>
                  <a:srgbClr val="00B050"/>
                </a:solidFill>
                <a:latin typeface="Times New Roman" panose="02020603050405020304"/>
                <a:ea typeface="微軟正黑體" panose="020B0604030504040204" charset="-120"/>
              </a:rPr>
              <a:t>Out of order</a:t>
            </a:r>
            <a:endParaRPr lang="en-US" sz="1800" b="0" strike="noStrike" spc="-1">
              <a:solidFill>
                <a:srgbClr val="000000"/>
              </a:solidFill>
              <a:latin typeface="Arial" panose="020B0604020202020204"/>
            </a:endParaRPr>
          </a:p>
          <a:p>
            <a:pPr marL="215900" indent="-215900" defTabSz="914400">
              <a:lnSpc>
                <a:spcPct val="150000"/>
              </a:lnSpc>
              <a:buClr>
                <a:srgbClr val="191B1F"/>
              </a:buClr>
              <a:buFont typeface="Arial" panose="020B0604020202020204"/>
              <a:buChar char="•"/>
            </a:pPr>
            <a:r>
              <a:rPr lang="zh-TW" sz="1800" b="0" strike="noStrike" spc="-1">
                <a:solidFill>
                  <a:srgbClr val="191B1F"/>
                </a:solidFill>
                <a:latin typeface="Times New Roman" panose="02020603050405020304"/>
                <a:ea typeface="微軟正黑體" panose="020B0604030504040204" charset="-120"/>
              </a:rPr>
              <a:t>對於藍色的寫和紅色的寫，可以看到在藍色的寫中間穿插了紅色的寫，也就是說對於不同的 </a:t>
            </a:r>
            <a:r>
              <a:rPr lang="en-US" sz="1800" b="0" strike="noStrike" spc="-1">
                <a:solidFill>
                  <a:srgbClr val="191B1F"/>
                </a:solidFill>
                <a:latin typeface="Times New Roman" panose="02020603050405020304"/>
                <a:ea typeface="微軟正黑體" panose="020B0604030504040204" charset="-120"/>
              </a:rPr>
              <a:t>ID</a:t>
            </a:r>
            <a:r>
              <a:rPr lang="zh-TW" sz="1800" b="0" strike="noStrike" spc="-1">
                <a:solidFill>
                  <a:srgbClr val="191B1F"/>
                </a:solidFill>
                <a:latin typeface="Times New Roman" panose="02020603050405020304"/>
                <a:ea typeface="微軟正黑體" panose="020B0604030504040204" charset="-120"/>
              </a:rPr>
              <a:t>，彼此之間是可以 </a:t>
            </a:r>
            <a:r>
              <a:rPr lang="en-US" sz="1800" b="0" strike="noStrike" spc="-1">
                <a:solidFill>
                  <a:srgbClr val="0070C0"/>
                </a:solidFill>
                <a:latin typeface="Times New Roman" panose="02020603050405020304"/>
                <a:ea typeface="微軟正黑體" panose="020B0604030504040204" charset="-120"/>
              </a:rPr>
              <a:t>Interleave </a:t>
            </a:r>
            <a:r>
              <a:rPr lang="zh-TW" sz="1400" b="0" strike="noStrike" spc="-1">
                <a:solidFill>
                  <a:srgbClr val="191B1F"/>
                </a:solidFill>
                <a:latin typeface="Times New Roman" panose="02020603050405020304"/>
                <a:ea typeface="微軟正黑體" panose="020B0604030504040204" charset="-120"/>
              </a:rPr>
              <a:t>（</a:t>
            </a:r>
            <a:r>
              <a:rPr lang="zh-TW" sz="1400" b="0" strike="noStrike" spc="-1">
                <a:solidFill>
                  <a:srgbClr val="FF0000"/>
                </a:solidFill>
                <a:latin typeface="Times New Roman" panose="02020603050405020304"/>
                <a:ea typeface="微軟正黑體" panose="020B0604030504040204" charset="-120"/>
              </a:rPr>
              <a:t>在 </a:t>
            </a:r>
            <a:r>
              <a:rPr lang="en-US" sz="1400" b="0" strike="noStrike" spc="-1">
                <a:solidFill>
                  <a:srgbClr val="FF0000"/>
                </a:solidFill>
                <a:latin typeface="Times New Roman" panose="02020603050405020304"/>
                <a:ea typeface="微軟正黑體" panose="020B0604030504040204" charset="-120"/>
              </a:rPr>
              <a:t>AXI4 </a:t>
            </a:r>
            <a:r>
              <a:rPr lang="zh-TW" sz="1400" b="0" strike="noStrike" spc="-1">
                <a:solidFill>
                  <a:srgbClr val="FF0000"/>
                </a:solidFill>
                <a:latin typeface="Times New Roman" panose="02020603050405020304"/>
                <a:ea typeface="微軟正黑體" panose="020B0604030504040204" charset="-120"/>
              </a:rPr>
              <a:t>中已移除 </a:t>
            </a:r>
            <a:r>
              <a:rPr lang="en-US" sz="1400" b="0" strike="noStrike" spc="-1">
                <a:solidFill>
                  <a:srgbClr val="FF0000"/>
                </a:solidFill>
                <a:latin typeface="Times New Roman" panose="02020603050405020304"/>
                <a:ea typeface="微軟正黑體" panose="020B0604030504040204" charset="-120"/>
              </a:rPr>
              <a:t>WID</a:t>
            </a:r>
            <a:r>
              <a:rPr lang="zh-TW" sz="1400" b="0" strike="noStrike" spc="-1">
                <a:solidFill>
                  <a:srgbClr val="FF0000"/>
                </a:solidFill>
                <a:latin typeface="Times New Roman" panose="02020603050405020304"/>
                <a:ea typeface="微軟正黑體" panose="020B0604030504040204" charset="-120"/>
              </a:rPr>
              <a:t>，因此也不支援 </a:t>
            </a:r>
            <a:r>
              <a:rPr lang="en-US" sz="1400" b="0" strike="noStrike" spc="-1">
                <a:solidFill>
                  <a:srgbClr val="FF0000"/>
                </a:solidFill>
                <a:latin typeface="Times New Roman" panose="02020603050405020304"/>
                <a:ea typeface="微軟正黑體" panose="020B0604030504040204" charset="-120"/>
              </a:rPr>
              <a:t>Interleave</a:t>
            </a:r>
            <a:r>
              <a:rPr lang="zh-TW" sz="1400" b="0" strike="noStrike" spc="-1">
                <a:solidFill>
                  <a:srgbClr val="191B1F"/>
                </a:solidFill>
                <a:latin typeface="Times New Roman" panose="02020603050405020304"/>
                <a:ea typeface="微軟正黑體" panose="020B0604030504040204" charset="-120"/>
              </a:rPr>
              <a:t>，移除的原因是因為設計過於複雜，且需要消耗額外的大量面積）</a:t>
            </a:r>
            <a:endParaRPr lang="en-US" sz="1400" b="0" strike="noStrike" spc="-1">
              <a:solidFill>
                <a:srgbClr val="000000"/>
              </a:solidFill>
              <a:latin typeface="Arial" panose="020B0604020202020204"/>
            </a:endParaRPr>
          </a:p>
        </p:txBody>
      </p:sp>
      <p:sp>
        <p:nvSpPr>
          <p:cNvPr id="399" name="文字方塊 10"/>
          <p:cNvSpPr/>
          <p:nvPr/>
        </p:nvSpPr>
        <p:spPr>
          <a:xfrm>
            <a:off x="5086440" y="6540840"/>
            <a:ext cx="2545560" cy="3333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600" b="1" strike="noStrike" spc="-1">
                <a:solidFill>
                  <a:srgbClr val="191B1F"/>
                </a:solidFill>
                <a:latin typeface="Times New Roman" panose="02020603050405020304"/>
                <a:ea typeface="微軟正黑體" panose="020B0604030504040204" charset="-120"/>
              </a:rPr>
              <a:t>Write Ordering</a:t>
            </a:r>
            <a:r>
              <a:rPr lang="zh-TW" sz="1600" b="1" strike="noStrike" spc="-1">
                <a:solidFill>
                  <a:srgbClr val="191B1F"/>
                </a:solidFill>
                <a:latin typeface="Times New Roman" panose="02020603050405020304"/>
                <a:ea typeface="微軟正黑體" panose="020B0604030504040204" charset="-120"/>
              </a:rPr>
              <a:t>示意圖</a:t>
            </a:r>
            <a:endParaRPr lang="en-US" sz="16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Autofit/>
          </a:bodyPr>
          <a:p>
            <a:pPr indent="0" defTabSz="914400">
              <a:lnSpc>
                <a:spcPct val="90000"/>
              </a:lnSpc>
              <a:buNone/>
              <a:tabLst>
                <a:tab pos="0" algn="l"/>
              </a:tabLst>
            </a:pPr>
            <a:r>
              <a:rPr lang="en-US" sz="5400" b="0" strike="noStrike" spc="-1">
                <a:solidFill>
                  <a:schemeClr val="dk1"/>
                </a:solidFill>
                <a:latin typeface="Times New Roman" panose="02020603050405020304"/>
                <a:ea typeface="微軟正黑體" panose="020B0604030504040204" charset="-120"/>
              </a:rPr>
              <a:t>AXI</a:t>
            </a:r>
            <a:r>
              <a:rPr lang="zh-TW" sz="5400" b="0" strike="noStrike" spc="395">
                <a:solidFill>
                  <a:schemeClr val="dk1"/>
                </a:solidFill>
                <a:latin typeface="Times New Roman" panose="02020603050405020304"/>
                <a:ea typeface="微軟正黑體" panose="020B0604030504040204" charset="-120"/>
              </a:rPr>
              <a:t>版本</a:t>
            </a:r>
            <a:r>
              <a:rPr lang="zh-TW" sz="5400" b="0" strike="noStrike" spc="-1">
                <a:solidFill>
                  <a:schemeClr val="dk1"/>
                </a:solidFill>
                <a:latin typeface="Times New Roman" panose="02020603050405020304"/>
                <a:ea typeface="微軟正黑體" panose="020B0604030504040204" charset="-120"/>
              </a:rPr>
              <a:t>簡介</a:t>
            </a:r>
            <a:endParaRPr lang="en-US" sz="5400" b="0" strike="noStrike" spc="-1">
              <a:solidFill>
                <a:srgbClr val="000000"/>
              </a:solidFill>
              <a:latin typeface="Arial" panose="020B0604020202020204"/>
            </a:endParaRPr>
          </a:p>
        </p:txBody>
      </p:sp>
      <p:sp>
        <p:nvSpPr>
          <p:cNvPr id="126" name="PlaceHolder 2"/>
          <p:cNvSpPr>
            <a:spLocks noGrp="1"/>
          </p:cNvSpPr>
          <p:nvPr>
            <p:ph/>
          </p:nvPr>
        </p:nvSpPr>
        <p:spPr>
          <a:xfrm>
            <a:off x="235800" y="1392840"/>
            <a:ext cx="10533240" cy="4795560"/>
          </a:xfrm>
          <a:prstGeom prst="rect">
            <a:avLst/>
          </a:prstGeom>
          <a:noFill/>
          <a:ln w="0">
            <a:noFill/>
          </a:ln>
        </p:spPr>
        <p:txBody>
          <a:bodyPr lIns="91440" tIns="45720" rIns="91440" bIns="45720" anchor="t">
            <a:normAutofit/>
          </a:bodyPr>
          <a:p>
            <a:pPr marL="342900" indent="-342900" defTabSz="914400">
              <a:lnSpc>
                <a:spcPct val="110000"/>
              </a:lnSpc>
              <a:spcBef>
                <a:spcPts val="1000"/>
              </a:spcBef>
              <a:buClr>
                <a:srgbClr val="000000"/>
              </a:buClr>
              <a:buFont typeface="Wingdings" panose="05000000000000000000" pitchFamily="2" charset="2"/>
              <a:buChar char=""/>
            </a:pPr>
            <a:r>
              <a:rPr lang="en-US" sz="2500" b="1" strike="noStrike" spc="-1">
                <a:solidFill>
                  <a:schemeClr val="dk1"/>
                </a:solidFill>
                <a:latin typeface="Times New Roman" panose="02020603050405020304"/>
                <a:ea typeface="微軟正黑體" panose="020B0604030504040204" charset="-120"/>
              </a:rPr>
              <a:t>AXI4 vs AXI3</a:t>
            </a:r>
            <a:endParaRPr lang="en-US" sz="2500" b="0" strike="noStrike" spc="-1">
              <a:solidFill>
                <a:srgbClr val="000000"/>
              </a:solidFill>
              <a:latin typeface="Arial" panose="020B0604020202020204"/>
            </a:endParaRPr>
          </a:p>
          <a:p>
            <a:pPr indent="0" defTabSz="914400">
              <a:lnSpc>
                <a:spcPct val="110000"/>
              </a:lnSpc>
              <a:spcBef>
                <a:spcPts val="1000"/>
              </a:spcBef>
              <a:buNone/>
              <a:tabLst>
                <a:tab pos="0" algn="l"/>
              </a:tabLst>
            </a:pPr>
            <a:r>
              <a:rPr lang="zh-TW" sz="2000" b="0" strike="noStrike" spc="-1">
                <a:solidFill>
                  <a:srgbClr val="191B1F"/>
                </a:solidFill>
                <a:latin typeface="Times New Roman" panose="02020603050405020304"/>
                <a:ea typeface="微軟正黑體" panose="020B0604030504040204" charset="-120"/>
              </a:rPr>
              <a:t>主要區別如下：</a:t>
            </a:r>
            <a:endParaRPr lang="en-US" sz="2000" b="0" strike="noStrike" spc="-1">
              <a:solidFill>
                <a:srgbClr val="000000"/>
              </a:solidFill>
              <a:latin typeface="Arial" panose="020B0604020202020204"/>
            </a:endParaRPr>
          </a:p>
          <a:p>
            <a:pPr marL="457200" indent="-457200" defTabSz="914400">
              <a:lnSpc>
                <a:spcPct val="110000"/>
              </a:lnSpc>
              <a:spcBef>
                <a:spcPts val="1000"/>
              </a:spcBef>
              <a:buClr>
                <a:srgbClr val="000000"/>
              </a:buClr>
              <a:buFont typeface="Univers"/>
              <a:buAutoNum type="arabicPeriod"/>
              <a:tabLst>
                <a:tab pos="0" algn="l"/>
              </a:tabLst>
            </a:pPr>
            <a:r>
              <a:rPr lang="en-US" sz="1800" b="0" strike="noStrike" spc="-1">
                <a:solidFill>
                  <a:schemeClr val="dk1"/>
                </a:solidFill>
                <a:latin typeface="Times New Roman" panose="02020603050405020304"/>
                <a:ea typeface="微軟正黑體" panose="020B0604030504040204" charset="-120"/>
              </a:rPr>
              <a:t>AXI4 </a:t>
            </a:r>
            <a:r>
              <a:rPr lang="zh-TW" sz="1800" b="0" strike="noStrike" spc="-1">
                <a:solidFill>
                  <a:schemeClr val="dk1"/>
                </a:solidFill>
                <a:latin typeface="Times New Roman" panose="02020603050405020304"/>
                <a:ea typeface="微軟正黑體" panose="020B0604030504040204" charset="-120"/>
              </a:rPr>
              <a:t>支援更長的突發傳輸</a:t>
            </a:r>
            <a:r>
              <a:rPr lang="en-US" altLang="zh-TW" sz="1800" b="0" strike="noStrike" spc="-1">
                <a:solidFill>
                  <a:schemeClr val="dk1"/>
                </a:solidFill>
                <a:latin typeface="Times New Roman" panose="02020603050405020304"/>
                <a:ea typeface="微軟正黑體" panose="020B0604030504040204" charset="-120"/>
              </a:rPr>
              <a:t> (</a:t>
            </a:r>
            <a:r>
              <a:rPr lang="en-US" sz="1800" b="0" strike="noStrike" spc="-1">
                <a:solidFill>
                  <a:schemeClr val="dk1"/>
                </a:solidFill>
                <a:latin typeface="Times New Roman" panose="02020603050405020304"/>
                <a:ea typeface="微軟正黑體" panose="020B0604030504040204" charset="-120"/>
              </a:rPr>
              <a:t>AxLEN </a:t>
            </a:r>
            <a:r>
              <a:rPr lang="zh-TW" sz="1800" b="0" strike="noStrike" spc="-1">
                <a:solidFill>
                  <a:schemeClr val="dk1"/>
                </a:solidFill>
                <a:latin typeface="Times New Roman" panose="02020603050405020304"/>
                <a:ea typeface="微軟正黑體" panose="020B0604030504040204" charset="-120"/>
              </a:rPr>
              <a:t>從</a:t>
            </a:r>
            <a:r>
              <a:rPr lang="en-US" altLang="zh-TW" sz="1800" b="0" strike="noStrike" spc="-1">
                <a:solidFill>
                  <a:schemeClr val="dk1"/>
                </a:solidFill>
                <a:latin typeface="Times New Roman" panose="02020603050405020304"/>
                <a:ea typeface="微軟正黑體" panose="020B0604030504040204" charset="-120"/>
              </a:rPr>
              <a:t> </a:t>
            </a:r>
            <a:r>
              <a:rPr lang="en-US" sz="1800" b="0" strike="noStrike" spc="-1">
                <a:solidFill>
                  <a:schemeClr val="dk1"/>
                </a:solidFill>
                <a:latin typeface="Times New Roman" panose="02020603050405020304"/>
                <a:ea typeface="微軟正黑體" panose="020B0604030504040204" charset="-120"/>
              </a:rPr>
              <a:t>4 bit </a:t>
            </a:r>
            <a:r>
              <a:rPr lang="zh-TW" sz="1800" b="0" strike="noStrike" spc="-1">
                <a:solidFill>
                  <a:schemeClr val="dk1"/>
                </a:solidFill>
                <a:latin typeface="Times New Roman" panose="02020603050405020304"/>
                <a:ea typeface="微軟正黑體" panose="020B0604030504040204" charset="-120"/>
              </a:rPr>
              <a:t>擴展為</a:t>
            </a:r>
            <a:r>
              <a:rPr lang="en-US" altLang="zh-TW" sz="1800" b="0" strike="noStrike" spc="-1">
                <a:solidFill>
                  <a:schemeClr val="dk1"/>
                </a:solidFill>
                <a:latin typeface="Times New Roman" panose="02020603050405020304"/>
                <a:ea typeface="微軟正黑體" panose="020B0604030504040204" charset="-120"/>
              </a:rPr>
              <a:t> </a:t>
            </a:r>
            <a:r>
              <a:rPr lang="en-US" sz="1800" b="0" strike="noStrike" spc="-1">
                <a:solidFill>
                  <a:schemeClr val="dk1"/>
                </a:solidFill>
                <a:latin typeface="Times New Roman" panose="02020603050405020304"/>
                <a:ea typeface="微軟正黑體" panose="020B0604030504040204" charset="-120"/>
              </a:rPr>
              <a:t>8 bit</a:t>
            </a:r>
            <a:r>
              <a:rPr lang="zh-TW" sz="1800" b="0" strike="noStrike" spc="-1">
                <a:solidFill>
                  <a:schemeClr val="dk1"/>
                </a:solidFill>
                <a:latin typeface="Times New Roman" panose="02020603050405020304"/>
                <a:ea typeface="微軟正黑體" panose="020B0604030504040204" charset="-120"/>
              </a:rPr>
              <a:t>，對應的</a:t>
            </a:r>
            <a:r>
              <a:rPr lang="zh-TW" sz="1800" b="0" u="none" strike="noStrike" spc="-1">
                <a:solidFill>
                  <a:schemeClr val="dk1"/>
                </a:solidFill>
                <a:uFillTx/>
                <a:latin typeface="Times New Roman" panose="02020603050405020304"/>
                <a:ea typeface="微軟正黑體" panose="020B0604030504040204" charset="-120"/>
              </a:rPr>
              <a:t>突發長</a:t>
            </a:r>
            <a:r>
              <a:rPr lang="zh-TW" sz="1800" b="0" u="none" strike="noStrike" spc="-1">
                <a:solidFill>
                  <a:schemeClr val="dk1"/>
                </a:solidFill>
                <a:uFillTx/>
                <a:latin typeface="Times New Roman" panose="02020603050405020304"/>
                <a:ea typeface="微軟正黑體" panose="020B0604030504040204" charset="-120"/>
              </a:rPr>
              <a:t>度</a:t>
            </a:r>
            <a:r>
              <a:rPr lang="zh-TW" sz="1800" b="0" strike="noStrike" spc="-1">
                <a:solidFill>
                  <a:schemeClr val="dk1"/>
                </a:solidFill>
                <a:latin typeface="Times New Roman" panose="02020603050405020304"/>
                <a:ea typeface="微軟正黑體" panose="020B0604030504040204" charset="-120"/>
              </a:rPr>
              <a:t>最大可以到</a:t>
            </a:r>
            <a:r>
              <a:rPr lang="en-US" altLang="zh-TW" sz="1800" b="0" strike="noStrike" spc="-1">
                <a:solidFill>
                  <a:schemeClr val="dk1"/>
                </a:solidFill>
                <a:latin typeface="Times New Roman" panose="02020603050405020304"/>
                <a:ea typeface="微軟正黑體" panose="020B0604030504040204" charset="-120"/>
              </a:rPr>
              <a:t> </a:t>
            </a:r>
            <a:r>
              <a:rPr lang="en-US" sz="1800" b="0" strike="noStrike" spc="-1">
                <a:solidFill>
                  <a:schemeClr val="dk1"/>
                </a:solidFill>
                <a:latin typeface="Times New Roman" panose="02020603050405020304"/>
                <a:ea typeface="微軟正黑體" panose="020B0604030504040204" charset="-120"/>
              </a:rPr>
              <a:t>256)</a:t>
            </a:r>
            <a:endParaRPr lang="en-US" sz="1800" b="0" strike="noStrike" spc="-1">
              <a:solidFill>
                <a:srgbClr val="000000"/>
              </a:solidFill>
              <a:latin typeface="Arial" panose="020B0604020202020204"/>
            </a:endParaRPr>
          </a:p>
          <a:p>
            <a:pPr marL="457200" indent="-457200" defTabSz="914400">
              <a:lnSpc>
                <a:spcPct val="110000"/>
              </a:lnSpc>
              <a:spcBef>
                <a:spcPts val="1000"/>
              </a:spcBef>
              <a:buClr>
                <a:srgbClr val="000000"/>
              </a:buClr>
              <a:buFont typeface="Univers"/>
              <a:buAutoNum type="arabicPeriod"/>
              <a:tabLst>
                <a:tab pos="0" algn="l"/>
              </a:tabLst>
            </a:pPr>
            <a:r>
              <a:rPr lang="zh-TW" sz="1800" b="0" strike="noStrike" spc="-1">
                <a:solidFill>
                  <a:schemeClr val="dk1"/>
                </a:solidFill>
                <a:latin typeface="Times New Roman" panose="02020603050405020304"/>
                <a:ea typeface="微軟正黑體" panose="020B0604030504040204" charset="-120"/>
              </a:rPr>
              <a:t>增加了</a:t>
            </a:r>
            <a:r>
              <a:rPr lang="en-US" altLang="zh-TW" sz="1800" b="0" strike="noStrike" spc="-1">
                <a:solidFill>
                  <a:schemeClr val="dk1"/>
                </a:solidFill>
                <a:latin typeface="Times New Roman" panose="02020603050405020304"/>
                <a:ea typeface="微軟正黑體" panose="020B0604030504040204" charset="-120"/>
              </a:rPr>
              <a:t> </a:t>
            </a:r>
            <a:r>
              <a:rPr lang="en-US" sz="1800" b="0" strike="noStrike" spc="-1">
                <a:solidFill>
                  <a:schemeClr val="dk1"/>
                </a:solidFill>
                <a:latin typeface="Times New Roman" panose="02020603050405020304"/>
                <a:ea typeface="微軟正黑體" panose="020B0604030504040204" charset="-120"/>
              </a:rPr>
              <a:t>QoS </a:t>
            </a:r>
            <a:r>
              <a:rPr lang="zh-TW" sz="1800" b="0" strike="noStrike" spc="-1">
                <a:solidFill>
                  <a:schemeClr val="dk1"/>
                </a:solidFill>
                <a:latin typeface="Times New Roman" panose="02020603050405020304"/>
                <a:ea typeface="微軟正黑體" panose="020B0604030504040204" charset="-120"/>
              </a:rPr>
              <a:t>訊號，以提供服務品質。減少延遲，便於仲裁</a:t>
            </a:r>
            <a:endParaRPr lang="en-US" sz="1800" b="0" strike="noStrike" spc="-1">
              <a:solidFill>
                <a:srgbClr val="000000"/>
              </a:solidFill>
              <a:latin typeface="Arial" panose="020B0604020202020204"/>
            </a:endParaRPr>
          </a:p>
          <a:p>
            <a:pPr marL="457200" indent="-457200" defTabSz="914400">
              <a:lnSpc>
                <a:spcPct val="110000"/>
              </a:lnSpc>
              <a:spcBef>
                <a:spcPts val="1000"/>
              </a:spcBef>
              <a:buClr>
                <a:srgbClr val="000000"/>
              </a:buClr>
              <a:buFont typeface="Univers"/>
              <a:buAutoNum type="arabicPeriod"/>
              <a:tabLst>
                <a:tab pos="0" algn="l"/>
              </a:tabLst>
            </a:pPr>
            <a:r>
              <a:rPr lang="zh-TW" sz="1800" b="0" strike="noStrike" spc="-1">
                <a:solidFill>
                  <a:schemeClr val="dk1"/>
                </a:solidFill>
                <a:latin typeface="Times New Roman" panose="02020603050405020304"/>
                <a:ea typeface="微軟正黑體" panose="020B0604030504040204" charset="-120"/>
              </a:rPr>
              <a:t>多</a:t>
            </a:r>
            <a:r>
              <a:rPr lang="en-US" altLang="zh-TW" sz="1800" b="0" strike="noStrike" spc="-1">
                <a:solidFill>
                  <a:schemeClr val="dk1"/>
                </a:solidFill>
                <a:latin typeface="Times New Roman" panose="02020603050405020304"/>
                <a:ea typeface="微軟正黑體" panose="020B0604030504040204" charset="-120"/>
              </a:rPr>
              <a:t> </a:t>
            </a:r>
            <a:r>
              <a:rPr lang="en-US" sz="1800" b="0" strike="noStrike" spc="-1">
                <a:solidFill>
                  <a:schemeClr val="dk1"/>
                </a:solidFill>
                <a:latin typeface="Times New Roman" panose="02020603050405020304"/>
                <a:ea typeface="微軟正黑體" panose="020B0604030504040204" charset="-120"/>
              </a:rPr>
              <a:t>Slave Region (</a:t>
            </a:r>
            <a:r>
              <a:rPr lang="zh-TW" sz="1800" b="0" strike="noStrike" spc="-1">
                <a:solidFill>
                  <a:schemeClr val="dk1"/>
                </a:solidFill>
                <a:latin typeface="Times New Roman" panose="02020603050405020304"/>
                <a:ea typeface="微軟正黑體" panose="020B0604030504040204" charset="-120"/>
              </a:rPr>
              <a:t>即</a:t>
            </a:r>
            <a:r>
              <a:rPr lang="en-US" sz="1800" b="0" strike="noStrike" spc="-1">
                <a:solidFill>
                  <a:schemeClr val="dk1"/>
                </a:solidFill>
                <a:latin typeface="Times New Roman" panose="02020603050405020304"/>
                <a:ea typeface="微軟正黑體" panose="020B0604030504040204" charset="-120"/>
              </a:rPr>
              <a:t>AxRegion</a:t>
            </a:r>
            <a:r>
              <a:rPr lang="zh-TW" sz="1800" b="0" strike="noStrike" spc="-1">
                <a:solidFill>
                  <a:schemeClr val="dk1"/>
                </a:solidFill>
                <a:latin typeface="Times New Roman" panose="02020603050405020304"/>
                <a:ea typeface="微軟正黑體" panose="020B0604030504040204" charset="-120"/>
              </a:rPr>
              <a:t>訊號</a:t>
            </a:r>
            <a:r>
              <a:rPr lang="en-US" altLang="zh-TW" sz="1800" b="0" strike="noStrike" spc="-1">
                <a:solidFill>
                  <a:schemeClr val="dk1"/>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a:p>
            <a:pPr marL="457200" indent="-457200" defTabSz="914400">
              <a:lnSpc>
                <a:spcPct val="110000"/>
              </a:lnSpc>
              <a:spcBef>
                <a:spcPts val="1000"/>
              </a:spcBef>
              <a:buClr>
                <a:srgbClr val="000000"/>
              </a:buClr>
              <a:buFont typeface="Univers"/>
              <a:buAutoNum type="arabicPeriod"/>
              <a:tabLst>
                <a:tab pos="0" algn="l"/>
              </a:tabLst>
            </a:pPr>
            <a:r>
              <a:rPr lang="zh-TW" sz="1800" b="0" strike="noStrike" spc="-1">
                <a:solidFill>
                  <a:schemeClr val="dk1"/>
                </a:solidFill>
                <a:latin typeface="Times New Roman" panose="02020603050405020304"/>
                <a:ea typeface="微軟正黑體" panose="020B0604030504040204" charset="-120"/>
              </a:rPr>
              <a:t>移除了</a:t>
            </a:r>
            <a:r>
              <a:rPr lang="en-US" altLang="zh-TW" sz="1800" b="0" strike="noStrike" spc="-1">
                <a:solidFill>
                  <a:schemeClr val="dk1"/>
                </a:solidFill>
                <a:latin typeface="Times New Roman" panose="02020603050405020304"/>
                <a:ea typeface="微軟正黑體" panose="020B0604030504040204" charset="-120"/>
              </a:rPr>
              <a:t> </a:t>
            </a:r>
            <a:r>
              <a:rPr lang="en-US" sz="1800" b="0" strike="noStrike" spc="-1">
                <a:solidFill>
                  <a:schemeClr val="dk1"/>
                </a:solidFill>
                <a:latin typeface="Times New Roman" panose="02020603050405020304"/>
                <a:ea typeface="微軟正黑體" panose="020B0604030504040204" charset="-120"/>
              </a:rPr>
              <a:t>WID </a:t>
            </a:r>
            <a:r>
              <a:rPr lang="zh-TW" sz="1800" b="0" strike="noStrike" spc="-1">
                <a:solidFill>
                  <a:schemeClr val="dk1"/>
                </a:solidFill>
                <a:latin typeface="Times New Roman" panose="02020603050405020304"/>
                <a:ea typeface="微軟正黑體" panose="020B0604030504040204" charset="-120"/>
              </a:rPr>
              <a:t>訊號，因此不支援寫入資料</a:t>
            </a:r>
            <a:r>
              <a:rPr lang="en-US" altLang="zh-TW" sz="1800" b="0" strike="noStrike" spc="-1">
                <a:solidFill>
                  <a:schemeClr val="dk1"/>
                </a:solidFill>
                <a:latin typeface="Times New Roman" panose="02020603050405020304"/>
                <a:ea typeface="微軟正黑體" panose="020B0604030504040204" charset="-120"/>
              </a:rPr>
              <a:t> </a:t>
            </a:r>
            <a:r>
              <a:rPr lang="en-US" sz="1800" b="0" strike="noStrike" spc="-1">
                <a:solidFill>
                  <a:schemeClr val="dk1"/>
                </a:solidFill>
                <a:latin typeface="Times New Roman" panose="02020603050405020304"/>
                <a:ea typeface="微軟正黑體" panose="020B0604030504040204" charset="-120"/>
              </a:rPr>
              <a:t>interleave</a:t>
            </a:r>
            <a:endParaRPr lang="en-US" sz="1800" b="0" strike="noStrike" spc="-1">
              <a:solidFill>
                <a:srgbClr val="000000"/>
              </a:solidFill>
              <a:latin typeface="Arial" panose="020B0604020202020204"/>
            </a:endParaRPr>
          </a:p>
          <a:p>
            <a:pPr marL="457200" indent="-457200" defTabSz="914400">
              <a:lnSpc>
                <a:spcPct val="110000"/>
              </a:lnSpc>
              <a:spcBef>
                <a:spcPts val="1000"/>
              </a:spcBef>
              <a:buClr>
                <a:srgbClr val="000000"/>
              </a:buClr>
              <a:buFont typeface="Univers"/>
              <a:buAutoNum type="arabicPeriod"/>
              <a:tabLst>
                <a:tab pos="0" algn="l"/>
              </a:tabLst>
            </a:pPr>
            <a:r>
              <a:rPr lang="en-US" sz="1800" b="0" strike="noStrike" spc="-1">
                <a:solidFill>
                  <a:schemeClr val="dk1"/>
                </a:solidFill>
                <a:latin typeface="Times New Roman" panose="02020603050405020304"/>
                <a:ea typeface="微軟正黑體" panose="020B0604030504040204" charset="-120"/>
              </a:rPr>
              <a:t>AxLOCK </a:t>
            </a:r>
            <a:r>
              <a:rPr lang="zh-TW" sz="1800" b="0" strike="noStrike" spc="-1">
                <a:solidFill>
                  <a:schemeClr val="dk1"/>
                </a:solidFill>
                <a:latin typeface="Times New Roman" panose="02020603050405020304"/>
                <a:ea typeface="微軟正黑體" panose="020B0604030504040204" charset="-120"/>
              </a:rPr>
              <a:t>從</a:t>
            </a:r>
            <a:r>
              <a:rPr lang="en-US" altLang="zh-TW" sz="1800" b="0" strike="noStrike" spc="-1">
                <a:solidFill>
                  <a:schemeClr val="dk1"/>
                </a:solidFill>
                <a:latin typeface="Times New Roman" panose="02020603050405020304"/>
                <a:ea typeface="微軟正黑體" panose="020B0604030504040204" charset="-120"/>
              </a:rPr>
              <a:t> </a:t>
            </a:r>
            <a:r>
              <a:rPr lang="en-US" sz="1800" b="0" strike="noStrike" spc="-1">
                <a:solidFill>
                  <a:schemeClr val="dk1"/>
                </a:solidFill>
                <a:latin typeface="Times New Roman" panose="02020603050405020304"/>
                <a:ea typeface="微軟正黑體" panose="020B0604030504040204" charset="-120"/>
              </a:rPr>
              <a:t>2bit </a:t>
            </a:r>
            <a:r>
              <a:rPr lang="zh-TW" sz="1800" b="0" strike="noStrike" spc="-1">
                <a:solidFill>
                  <a:schemeClr val="dk1"/>
                </a:solidFill>
                <a:latin typeface="Times New Roman" panose="02020603050405020304"/>
                <a:ea typeface="微軟正黑體" panose="020B0604030504040204" charset="-120"/>
              </a:rPr>
              <a:t>變成</a:t>
            </a:r>
            <a:r>
              <a:rPr lang="en-US" altLang="zh-TW" sz="1800" b="0" strike="noStrike" spc="-1">
                <a:solidFill>
                  <a:schemeClr val="dk1"/>
                </a:solidFill>
                <a:latin typeface="Times New Roman" panose="02020603050405020304"/>
                <a:ea typeface="微軟正黑體" panose="020B0604030504040204" charset="-120"/>
              </a:rPr>
              <a:t> </a:t>
            </a:r>
            <a:r>
              <a:rPr lang="en-US" sz="1800" b="0" strike="noStrike" spc="-1">
                <a:solidFill>
                  <a:schemeClr val="dk1"/>
                </a:solidFill>
                <a:latin typeface="Times New Roman" panose="02020603050405020304"/>
                <a:ea typeface="微軟正黑體" panose="020B0604030504040204" charset="-120"/>
              </a:rPr>
              <a:t>1bit</a:t>
            </a:r>
            <a:r>
              <a:rPr lang="zh-TW" sz="1800" b="0" strike="noStrike" spc="-1">
                <a:solidFill>
                  <a:schemeClr val="dk1"/>
                </a:solidFill>
                <a:latin typeface="Times New Roman" panose="02020603050405020304"/>
                <a:ea typeface="微軟正黑體" panose="020B0604030504040204" charset="-120"/>
              </a:rPr>
              <a:t>，不再支援</a:t>
            </a:r>
            <a:r>
              <a:rPr lang="en-US" altLang="zh-TW" sz="1800" b="0" strike="noStrike" spc="-1">
                <a:solidFill>
                  <a:schemeClr val="dk1"/>
                </a:solidFill>
                <a:latin typeface="Times New Roman" panose="02020603050405020304"/>
                <a:ea typeface="微軟正黑體" panose="020B0604030504040204" charset="-120"/>
              </a:rPr>
              <a:t> </a:t>
            </a:r>
            <a:r>
              <a:rPr lang="en-US" sz="1800" b="0" strike="noStrike" spc="-1">
                <a:solidFill>
                  <a:schemeClr val="dk1"/>
                </a:solidFill>
                <a:latin typeface="Times New Roman" panose="02020603050405020304"/>
                <a:ea typeface="微軟正黑體" panose="020B0604030504040204" charset="-120"/>
              </a:rPr>
              <a:t>Lock Transfer</a:t>
            </a:r>
            <a:endParaRPr lang="en-US" sz="1800" b="0" strike="noStrike" spc="-1">
              <a:solidFill>
                <a:srgbClr val="000000"/>
              </a:solidFill>
              <a:latin typeface="Arial" panose="020B0604020202020204"/>
            </a:endParaRPr>
          </a:p>
          <a:p>
            <a:pPr marL="457200" indent="-457200" defTabSz="914400">
              <a:lnSpc>
                <a:spcPct val="110000"/>
              </a:lnSpc>
              <a:spcBef>
                <a:spcPts val="1000"/>
              </a:spcBef>
              <a:buClr>
                <a:srgbClr val="000000"/>
              </a:buClr>
              <a:buFont typeface="Univers"/>
              <a:buAutoNum type="arabicPeriod"/>
              <a:tabLst>
                <a:tab pos="0" algn="l"/>
              </a:tabLst>
            </a:pPr>
            <a:r>
              <a:rPr lang="zh-TW" sz="1800" b="0" strike="noStrike" spc="-1">
                <a:solidFill>
                  <a:schemeClr val="dk1"/>
                </a:solidFill>
                <a:latin typeface="Times New Roman" panose="02020603050405020304"/>
                <a:ea typeface="微軟正黑體" panose="020B0604030504040204" charset="-120"/>
              </a:rPr>
              <a:t>寫回應必須在寫資料和寫地址全部給了以後才允許回傳</a:t>
            </a:r>
            <a:r>
              <a:rPr lang="en-US" altLang="zh-TW" sz="1800" b="0" strike="noStrike" spc="-1">
                <a:solidFill>
                  <a:schemeClr val="dk1"/>
                </a:solidFill>
                <a:latin typeface="Times New Roman" panose="02020603050405020304"/>
                <a:ea typeface="微軟正黑體" panose="020B0604030504040204" charset="-120"/>
              </a:rPr>
              <a:t> (</a:t>
            </a:r>
            <a:r>
              <a:rPr lang="zh-TW" sz="1800" b="0" strike="noStrike" spc="-1">
                <a:solidFill>
                  <a:schemeClr val="dk1"/>
                </a:solidFill>
                <a:latin typeface="Times New Roman" panose="02020603050405020304"/>
                <a:ea typeface="微軟正黑體" panose="020B0604030504040204" charset="-120"/>
              </a:rPr>
              <a:t>之前可以在給了寫資料以後就回傳回應</a:t>
            </a:r>
            <a:r>
              <a:rPr lang="en-US" altLang="zh-TW" sz="1800" b="0" strike="noStrike" spc="-1">
                <a:solidFill>
                  <a:schemeClr val="dk1"/>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p:txBody>
      </p:sp>
      <p:sp>
        <p:nvSpPr>
          <p:cNvPr id="127" name="PlaceHolder 3"/>
          <p:cNvSpPr>
            <a:spLocks noGrp="1"/>
          </p:cNvSpPr>
          <p:nvPr>
            <p:ph type="sldNum" idx="35"/>
          </p:nvPr>
        </p:nvSpPr>
        <p:spPr>
          <a:xfrm>
            <a:off x="8610480" y="6356520"/>
            <a:ext cx="2742480" cy="364320"/>
          </a:xfrm>
          <a:prstGeom prst="rect">
            <a:avLst/>
          </a:prstGeom>
          <a:noFill/>
          <a:ln w="0">
            <a:noFill/>
          </a:ln>
        </p:spPr>
        <p:txBody>
          <a:bodyPr lIns="91440" tIns="45720" rIns="91440" bIns="45720" anchor="ctr">
            <a:noAutofit/>
          </a:bodyPr>
          <a:p>
            <a:pPr indent="0">
              <a:buNone/>
            </a:pPr>
            <a:endParaRPr lang="en-US" sz="1800" b="0" strike="noStrike" spc="-1">
              <a:solidFill>
                <a:srgbClr val="000000"/>
              </a:solidFill>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4400" b="1" strike="noStrike" spc="-1">
                <a:solidFill>
                  <a:schemeClr val="dk1"/>
                </a:solidFill>
                <a:latin typeface="Times New Roman" panose="02020603050405020304"/>
                <a:ea typeface="微軟正黑體" panose="020B0604030504040204" charset="-120"/>
              </a:rPr>
              <a:t>AXI Ordering</a:t>
            </a:r>
            <a:endParaRPr lang="en-US" sz="4400" b="0" strike="noStrike" spc="-1">
              <a:solidFill>
                <a:srgbClr val="000000"/>
              </a:solidFill>
              <a:latin typeface="Arial" panose="020B0604020202020204"/>
            </a:endParaRPr>
          </a:p>
        </p:txBody>
      </p:sp>
      <p:sp>
        <p:nvSpPr>
          <p:cNvPr id="401" name="文字方塊 7"/>
          <p:cNvSpPr/>
          <p:nvPr/>
        </p:nvSpPr>
        <p:spPr>
          <a:xfrm>
            <a:off x="450000" y="1106280"/>
            <a:ext cx="11349720" cy="26956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1" strike="noStrike" spc="-1">
                <a:solidFill>
                  <a:srgbClr val="191B1F"/>
                </a:solidFill>
                <a:latin typeface="Times New Roman" panose="02020603050405020304"/>
                <a:ea typeface="微軟正黑體" panose="020B0604030504040204" charset="-120"/>
              </a:rPr>
              <a:t>Read Ordering</a:t>
            </a:r>
            <a:endParaRPr lang="en-US" sz="1800" b="0" strike="noStrike" spc="-1">
              <a:solidFill>
                <a:srgbClr val="000000"/>
              </a:solidFill>
              <a:latin typeface="Arial" panose="020B0604020202020204"/>
            </a:endParaRPr>
          </a:p>
          <a:p>
            <a:pPr defTabSz="914400">
              <a:lnSpc>
                <a:spcPct val="100000"/>
              </a:lnSpc>
            </a:pPr>
            <a:r>
              <a:rPr lang="zh-TW" sz="1800" b="0" strike="noStrike" spc="-1">
                <a:solidFill>
                  <a:srgbClr val="191B1F"/>
                </a:solidFill>
                <a:latin typeface="Times New Roman" panose="02020603050405020304"/>
                <a:ea typeface="微軟正黑體" panose="020B0604030504040204" charset="-120"/>
              </a:rPr>
              <a:t>讀的話每一次 </a:t>
            </a:r>
            <a:r>
              <a:rPr lang="en-US" sz="1800" b="0" strike="noStrike" spc="-1">
                <a:solidFill>
                  <a:srgbClr val="191B1F"/>
                </a:solidFill>
                <a:latin typeface="Times New Roman" panose="02020603050405020304"/>
                <a:ea typeface="微軟正黑體" panose="020B0604030504040204" charset="-120"/>
              </a:rPr>
              <a:t>transfer</a:t>
            </a:r>
            <a:r>
              <a:rPr lang="zh-TW" sz="1800" b="0" strike="noStrike" spc="-1">
                <a:solidFill>
                  <a:srgbClr val="191B1F"/>
                </a:solidFill>
                <a:latin typeface="Times New Roman" panose="02020603050405020304"/>
                <a:ea typeface="微軟正黑體" panose="020B0604030504040204" charset="-120"/>
              </a:rPr>
              <a:t>，</a:t>
            </a:r>
            <a:r>
              <a:rPr lang="en-US" sz="1800" b="0" strike="noStrike" spc="-1">
                <a:solidFill>
                  <a:srgbClr val="191B1F"/>
                </a:solidFill>
                <a:latin typeface="Times New Roman" panose="02020603050405020304"/>
                <a:ea typeface="微軟正黑體" panose="020B0604030504040204" charset="-120"/>
              </a:rPr>
              <a:t>Slave </a:t>
            </a:r>
            <a:r>
              <a:rPr lang="zh-TW" sz="1800" b="0" strike="noStrike" spc="-1">
                <a:solidFill>
                  <a:srgbClr val="191B1F"/>
                </a:solidFill>
                <a:latin typeface="Times New Roman" panose="02020603050405020304"/>
                <a:ea typeface="微軟正黑體" panose="020B0604030504040204" charset="-120"/>
              </a:rPr>
              <a:t>都會回傳對應的 </a:t>
            </a:r>
            <a:r>
              <a:rPr lang="en-US" sz="1800" b="0" strike="noStrike" spc="-1">
                <a:solidFill>
                  <a:srgbClr val="191B1F"/>
                </a:solidFill>
                <a:latin typeface="Times New Roman" panose="02020603050405020304"/>
                <a:ea typeface="微軟正黑體" panose="020B0604030504040204" charset="-120"/>
              </a:rPr>
              <a:t>RID</a:t>
            </a:r>
            <a:endParaRPr lang="en-US" sz="1800" b="0" strike="noStrike" spc="-1">
              <a:solidFill>
                <a:srgbClr val="000000"/>
              </a:solidFill>
              <a:latin typeface="Arial" panose="020B0604020202020204"/>
            </a:endParaRPr>
          </a:p>
          <a:p>
            <a:pPr marL="215900" indent="-215900" defTabSz="914400">
              <a:lnSpc>
                <a:spcPct val="150000"/>
              </a:lnSpc>
              <a:buClr>
                <a:srgbClr val="191B1F"/>
              </a:buClr>
              <a:buFont typeface="Arial" panose="020B0604020202020204"/>
              <a:buChar char="•"/>
            </a:pPr>
            <a:r>
              <a:rPr lang="zh-TW" sz="1800" b="0" strike="noStrike" spc="-1">
                <a:solidFill>
                  <a:srgbClr val="191B1F"/>
                </a:solidFill>
                <a:latin typeface="Times New Roman" panose="02020603050405020304"/>
                <a:ea typeface="微軟正黑體" panose="020B0604030504040204" charset="-120"/>
              </a:rPr>
              <a:t>先發出請求的位址後回傳資料回來，也就是讀取也支援 </a:t>
            </a:r>
            <a:r>
              <a:rPr lang="en-US" sz="1800" b="0" strike="noStrike" spc="-1">
                <a:solidFill>
                  <a:srgbClr val="FF0000"/>
                </a:solidFill>
                <a:latin typeface="Times New Roman" panose="02020603050405020304"/>
                <a:ea typeface="微軟正黑體" panose="020B0604030504040204" charset="-120"/>
              </a:rPr>
              <a:t>Outstanding</a:t>
            </a:r>
            <a:endParaRPr lang="en-US" sz="1800" b="0" strike="noStrike" spc="-1">
              <a:solidFill>
                <a:srgbClr val="000000"/>
              </a:solidFill>
              <a:latin typeface="Arial" panose="020B0604020202020204"/>
            </a:endParaRPr>
          </a:p>
          <a:p>
            <a:pPr marL="215900" indent="-215900" defTabSz="914400">
              <a:lnSpc>
                <a:spcPct val="150000"/>
              </a:lnSpc>
              <a:buClr>
                <a:srgbClr val="191B1F"/>
              </a:buClr>
              <a:buFont typeface="Arial" panose="020B0604020202020204"/>
              <a:buChar char="•"/>
            </a:pPr>
            <a:r>
              <a:rPr lang="zh-TW" sz="1800" b="0" strike="noStrike" spc="-1">
                <a:solidFill>
                  <a:srgbClr val="191B1F"/>
                </a:solidFill>
                <a:latin typeface="Times New Roman" panose="02020603050405020304"/>
                <a:ea typeface="微軟正黑體" panose="020B0604030504040204" charset="-120"/>
              </a:rPr>
              <a:t>紅色的讀取操作先完成，也就是不同 </a:t>
            </a:r>
            <a:r>
              <a:rPr lang="en-US" sz="1800" b="0" strike="noStrike" spc="-1">
                <a:solidFill>
                  <a:srgbClr val="191B1F"/>
                </a:solidFill>
                <a:latin typeface="Times New Roman" panose="02020603050405020304"/>
                <a:ea typeface="微軟正黑體" panose="020B0604030504040204" charset="-120"/>
              </a:rPr>
              <a:t>ID </a:t>
            </a:r>
            <a:r>
              <a:rPr lang="zh-TW" sz="1800" b="0" strike="noStrike" spc="-1">
                <a:solidFill>
                  <a:srgbClr val="191B1F"/>
                </a:solidFill>
                <a:latin typeface="Times New Roman" panose="02020603050405020304"/>
                <a:ea typeface="微軟正黑體" panose="020B0604030504040204" charset="-120"/>
              </a:rPr>
              <a:t>之間支援 </a:t>
            </a:r>
            <a:r>
              <a:rPr lang="en-US" sz="1800" b="0" strike="noStrike" spc="-1">
                <a:solidFill>
                  <a:srgbClr val="00B050"/>
                </a:solidFill>
                <a:latin typeface="Times New Roman" panose="02020603050405020304"/>
                <a:ea typeface="微軟正黑體" panose="020B0604030504040204" charset="-120"/>
              </a:rPr>
              <a:t>Out of order</a:t>
            </a:r>
            <a:endParaRPr lang="en-US" sz="1800" b="0" strike="noStrike" spc="-1">
              <a:solidFill>
                <a:srgbClr val="000000"/>
              </a:solidFill>
              <a:latin typeface="Arial" panose="020B0604020202020204"/>
            </a:endParaRPr>
          </a:p>
          <a:p>
            <a:pPr marL="215900" indent="-215900" defTabSz="914400">
              <a:lnSpc>
                <a:spcPct val="150000"/>
              </a:lnSpc>
              <a:buClr>
                <a:srgbClr val="191B1F"/>
              </a:buClr>
              <a:buFont typeface="Arial" panose="020B0604020202020204"/>
              <a:buChar char="•"/>
            </a:pPr>
            <a:r>
              <a:rPr lang="zh-TW" sz="1800" b="0" strike="noStrike" spc="-1">
                <a:solidFill>
                  <a:srgbClr val="191B1F"/>
                </a:solidFill>
                <a:latin typeface="Times New Roman" panose="02020603050405020304"/>
                <a:ea typeface="微軟正黑體" panose="020B0604030504040204" charset="-120"/>
              </a:rPr>
              <a:t>紅色的讀中間包含著藍色的讀，藍色的讀中間也包含紅色的讀，也就是讀也支援 </a:t>
            </a:r>
            <a:r>
              <a:rPr lang="en-US" sz="1800" b="0" strike="noStrike" spc="-1">
                <a:solidFill>
                  <a:schemeClr val="accent2"/>
                </a:solidFill>
                <a:latin typeface="Times New Roman" panose="02020603050405020304"/>
                <a:ea typeface="微軟正黑體" panose="020B0604030504040204" charset="-120"/>
              </a:rPr>
              <a:t>Interleave </a:t>
            </a:r>
            <a:r>
              <a:rPr lang="en-US" sz="1800" b="0" strike="noStrike" spc="-1">
                <a:solidFill>
                  <a:srgbClr val="191B1F"/>
                </a:solidFill>
                <a:latin typeface="Times New Roman" panose="02020603050405020304"/>
                <a:ea typeface="微軟正黑體" panose="020B0604030504040204" charset="-120"/>
              </a:rPr>
              <a:t>(</a:t>
            </a:r>
            <a:r>
              <a:rPr lang="zh-TW" sz="1800" b="0" strike="noStrike" spc="-1">
                <a:solidFill>
                  <a:srgbClr val="191B1F"/>
                </a:solidFill>
                <a:latin typeface="Times New Roman" panose="02020603050405020304"/>
                <a:ea typeface="微軟正黑體" panose="020B0604030504040204" charset="-120"/>
              </a:rPr>
              <a:t>在 </a:t>
            </a:r>
            <a:r>
              <a:rPr lang="en-US" sz="1800" b="0" strike="noStrike" spc="-1">
                <a:solidFill>
                  <a:srgbClr val="191B1F"/>
                </a:solidFill>
                <a:latin typeface="Times New Roman" panose="02020603050405020304"/>
                <a:ea typeface="微軟正黑體" panose="020B0604030504040204" charset="-120"/>
              </a:rPr>
              <a:t>AXI4 </a:t>
            </a:r>
            <a:r>
              <a:rPr lang="zh-TW" sz="1800" b="0" strike="noStrike" spc="-1">
                <a:solidFill>
                  <a:srgbClr val="191B1F"/>
                </a:solidFill>
                <a:latin typeface="Times New Roman" panose="02020603050405020304"/>
                <a:ea typeface="微軟正黑體" panose="020B0604030504040204" charset="-120"/>
              </a:rPr>
              <a:t>中依然保留</a:t>
            </a:r>
            <a:r>
              <a:rPr lang="en-US" sz="1800" b="0" strike="noStrike" spc="-1">
                <a:solidFill>
                  <a:srgbClr val="191B1F"/>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a:p>
            <a:pPr marL="215900" indent="-215900" defTabSz="914400">
              <a:lnSpc>
                <a:spcPct val="150000"/>
              </a:lnSpc>
              <a:buClr>
                <a:srgbClr val="191B1F"/>
              </a:buClr>
              <a:buFont typeface="Arial" panose="020B0604020202020204"/>
              <a:buChar char="•"/>
            </a:pPr>
            <a:r>
              <a:rPr lang="zh-TW" sz="1800" b="0" strike="noStrike" spc="-1">
                <a:solidFill>
                  <a:srgbClr val="191B1F"/>
                </a:solidFill>
                <a:latin typeface="Times New Roman" panose="02020603050405020304"/>
                <a:ea typeface="微軟正黑體" panose="020B0604030504040204" charset="-120"/>
              </a:rPr>
              <a:t>同一 </a:t>
            </a:r>
            <a:r>
              <a:rPr lang="en-US" sz="1800" b="0" strike="noStrike" spc="-1">
                <a:solidFill>
                  <a:srgbClr val="191B1F"/>
                </a:solidFill>
                <a:latin typeface="Times New Roman" panose="02020603050405020304"/>
                <a:ea typeface="微軟正黑體" panose="020B0604030504040204" charset="-120"/>
              </a:rPr>
              <a:t>ID </a:t>
            </a:r>
            <a:r>
              <a:rPr lang="zh-TW" sz="1800" b="0" strike="noStrike" spc="-1">
                <a:solidFill>
                  <a:srgbClr val="191B1F"/>
                </a:solidFill>
                <a:latin typeface="Times New Roman" panose="02020603050405020304"/>
                <a:ea typeface="微軟正黑體" panose="020B0604030504040204" charset="-120"/>
              </a:rPr>
              <a:t>內部之間是保持順序的</a:t>
            </a:r>
            <a:endParaRPr lang="en-US" sz="1800" b="0" strike="noStrike" spc="-1">
              <a:solidFill>
                <a:srgbClr val="000000"/>
              </a:solidFill>
              <a:latin typeface="Arial" panose="020B0604020202020204"/>
            </a:endParaRPr>
          </a:p>
        </p:txBody>
      </p:sp>
      <p:sp>
        <p:nvSpPr>
          <p:cNvPr id="402" name="文字方塊 10"/>
          <p:cNvSpPr/>
          <p:nvPr/>
        </p:nvSpPr>
        <p:spPr>
          <a:xfrm>
            <a:off x="5086440" y="6540840"/>
            <a:ext cx="2545560" cy="3333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600" b="1" strike="noStrike" spc="-1">
                <a:solidFill>
                  <a:srgbClr val="191B1F"/>
                </a:solidFill>
                <a:latin typeface="Times New Roman" panose="02020603050405020304"/>
                <a:ea typeface="微軟正黑體" panose="020B0604030504040204" charset="-120"/>
              </a:rPr>
              <a:t>Write Ordering</a:t>
            </a:r>
            <a:r>
              <a:rPr lang="zh-TW" sz="1600" b="1" strike="noStrike" spc="-1">
                <a:solidFill>
                  <a:srgbClr val="191B1F"/>
                </a:solidFill>
                <a:latin typeface="Times New Roman" panose="02020603050405020304"/>
                <a:ea typeface="微軟正黑體" panose="020B0604030504040204" charset="-120"/>
              </a:rPr>
              <a:t>示意圖</a:t>
            </a:r>
            <a:endParaRPr lang="en-US" sz="1600" b="0" strike="noStrike" spc="-1">
              <a:solidFill>
                <a:srgbClr val="000000"/>
              </a:solidFill>
              <a:latin typeface="Arial" panose="020B0604020202020204"/>
            </a:endParaRPr>
          </a:p>
        </p:txBody>
      </p:sp>
      <p:pic>
        <p:nvPicPr>
          <p:cNvPr id="403" name="圖片 3"/>
          <p:cNvPicPr/>
          <p:nvPr/>
        </p:nvPicPr>
        <p:blipFill>
          <a:blip r:embed="rId1"/>
          <a:stretch>
            <a:fillRect/>
          </a:stretch>
        </p:blipFill>
        <p:spPr>
          <a:xfrm>
            <a:off x="2229840" y="4178160"/>
            <a:ext cx="7332120" cy="23619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4400" b="1" strike="noStrike" spc="-1">
                <a:solidFill>
                  <a:schemeClr val="dk1"/>
                </a:solidFill>
                <a:latin typeface="Times New Roman" panose="02020603050405020304"/>
                <a:ea typeface="微軟正黑體" panose="020B0604030504040204" charset="-120"/>
              </a:rPr>
              <a:t>AXI Ordering</a:t>
            </a:r>
            <a:endParaRPr lang="en-US" sz="4400" b="0" strike="noStrike" spc="-1">
              <a:solidFill>
                <a:srgbClr val="000000"/>
              </a:solidFill>
              <a:latin typeface="Arial" panose="020B0604020202020204"/>
            </a:endParaRPr>
          </a:p>
        </p:txBody>
      </p:sp>
      <p:sp>
        <p:nvSpPr>
          <p:cNvPr id="405" name="文字方塊 4"/>
          <p:cNvSpPr/>
          <p:nvPr/>
        </p:nvSpPr>
        <p:spPr>
          <a:xfrm>
            <a:off x="490320" y="1227600"/>
            <a:ext cx="11002680" cy="25704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marL="285750" indent="-285750" defTabSz="914400">
              <a:lnSpc>
                <a:spcPct val="100000"/>
              </a:lnSpc>
              <a:buClr>
                <a:srgbClr val="000000"/>
              </a:buClr>
              <a:buFont typeface="Wingdings" panose="05000000000000000000" pitchFamily="2" charset="2"/>
              <a:buChar char=""/>
            </a:pPr>
            <a:r>
              <a:rPr lang="zh-TW" sz="1800" b="0" strike="noStrike" spc="-1">
                <a:solidFill>
                  <a:schemeClr val="dk1"/>
                </a:solidFill>
                <a:latin typeface="Times New Roman" panose="02020603050405020304"/>
                <a:ea typeface="微軟正黑體" panose="020B0604030504040204" charset="-120"/>
              </a:rPr>
              <a:t>相同</a:t>
            </a:r>
            <a:r>
              <a:rPr lang="en-US" sz="1800" b="0" strike="noStrike" spc="-1">
                <a:solidFill>
                  <a:schemeClr val="dk1"/>
                </a:solidFill>
                <a:latin typeface="Times New Roman" panose="02020603050405020304"/>
                <a:ea typeface="微軟正黑體" panose="020B0604030504040204" charset="-120"/>
              </a:rPr>
              <a:t> </a:t>
            </a:r>
            <a:r>
              <a:rPr lang="en-US" sz="1800" b="0" strike="noStrike" spc="-1">
                <a:solidFill>
                  <a:schemeClr val="dk1"/>
                </a:solidFill>
                <a:latin typeface="Times New Roman" panose="02020603050405020304"/>
                <a:ea typeface="微軟正黑體" panose="020B0604030504040204" charset="-120"/>
              </a:rPr>
              <a:t>ID </a:t>
            </a:r>
            <a:r>
              <a:rPr lang="zh-TW" sz="1800" b="0" strike="noStrike" spc="-1">
                <a:solidFill>
                  <a:schemeClr val="dk1"/>
                </a:solidFill>
                <a:latin typeface="Times New Roman" panose="02020603050405020304"/>
                <a:ea typeface="微軟正黑體" panose="020B0604030504040204" charset="-120"/>
              </a:rPr>
              <a:t>的 </a:t>
            </a:r>
            <a:r>
              <a:rPr lang="en-US" sz="1800" b="0" strike="noStrike" spc="-1">
                <a:solidFill>
                  <a:schemeClr val="dk1"/>
                </a:solidFill>
                <a:latin typeface="Times New Roman" panose="02020603050405020304"/>
                <a:ea typeface="微軟正黑體" panose="020B0604030504040204" charset="-120"/>
              </a:rPr>
              <a:t>transaction </a:t>
            </a:r>
            <a:r>
              <a:rPr lang="zh-TW" sz="1800" b="0" strike="noStrike" spc="-1">
                <a:solidFill>
                  <a:schemeClr val="dk1"/>
                </a:solidFill>
                <a:latin typeface="Times New Roman" panose="02020603050405020304"/>
                <a:ea typeface="微軟正黑體" panose="020B0604030504040204" charset="-120"/>
              </a:rPr>
              <a:t>必須是 </a:t>
            </a:r>
            <a:r>
              <a:rPr lang="en-US" sz="1800" b="0" strike="noStrike" spc="-1">
                <a:solidFill>
                  <a:schemeClr val="dk1"/>
                </a:solidFill>
                <a:latin typeface="Times New Roman" panose="02020603050405020304"/>
                <a:ea typeface="微軟正黑體" panose="020B0604030504040204" charset="-120"/>
              </a:rPr>
              <a:t>ordered</a:t>
            </a:r>
            <a:r>
              <a:rPr lang="zh-TW" sz="1800" b="0" strike="noStrike" spc="-1">
                <a:solidFill>
                  <a:schemeClr val="dk1"/>
                </a:solidFill>
                <a:latin typeface="Times New Roman" panose="02020603050405020304"/>
                <a:ea typeface="微軟正黑體" panose="020B0604030504040204" charset="-120"/>
              </a:rPr>
              <a:t>，不同的 </a:t>
            </a:r>
            <a:r>
              <a:rPr lang="en-US" sz="1800" b="0" strike="noStrike" spc="-1">
                <a:solidFill>
                  <a:schemeClr val="dk1"/>
                </a:solidFill>
                <a:latin typeface="Times New Roman" panose="02020603050405020304"/>
                <a:ea typeface="微軟正黑體" panose="020B0604030504040204" charset="-120"/>
              </a:rPr>
              <a:t>ID </a:t>
            </a:r>
            <a:r>
              <a:rPr lang="zh-TW" sz="1800" b="0" strike="noStrike" spc="-1">
                <a:solidFill>
                  <a:schemeClr val="dk1"/>
                </a:solidFill>
                <a:latin typeface="Times New Roman" panose="02020603050405020304"/>
                <a:ea typeface="微軟正黑體" panose="020B0604030504040204" charset="-120"/>
              </a:rPr>
              <a:t>的</a:t>
            </a:r>
            <a:r>
              <a:rPr lang="en-US" sz="1800" b="0" strike="noStrike" spc="-1">
                <a:solidFill>
                  <a:schemeClr val="dk1"/>
                </a:solidFill>
                <a:latin typeface="Times New Roman" panose="02020603050405020304"/>
                <a:ea typeface="微軟正黑體" panose="020B0604030504040204" charset="-120"/>
              </a:rPr>
              <a:t>transaction order no restrict</a:t>
            </a:r>
            <a:r>
              <a:rPr lang="zh-TW" sz="1800" b="0" strike="noStrike" spc="-1">
                <a:solidFill>
                  <a:schemeClr val="dk1"/>
                </a:solidFill>
                <a:latin typeface="Times New Roman" panose="02020603050405020304"/>
                <a:ea typeface="微軟正黑體" panose="020B0604030504040204" charset="-120"/>
              </a:rPr>
              <a:t>。 同一 </a:t>
            </a:r>
            <a:r>
              <a:rPr lang="en-US" sz="1800" b="0" strike="noStrike" spc="-1">
                <a:solidFill>
                  <a:schemeClr val="dk1"/>
                </a:solidFill>
                <a:latin typeface="Times New Roman" panose="02020603050405020304"/>
                <a:ea typeface="微軟正黑體" panose="020B0604030504040204" charset="-120"/>
              </a:rPr>
              <a:t>ID</a:t>
            </a:r>
            <a:r>
              <a:rPr lang="zh-TW" sz="1800" b="0" strike="noStrike" spc="-1">
                <a:solidFill>
                  <a:schemeClr val="dk1"/>
                </a:solidFill>
                <a:latin typeface="Times New Roman" panose="02020603050405020304"/>
                <a:ea typeface="微軟正黑體" panose="020B0604030504040204" charset="-120"/>
              </a:rPr>
              <a:t>，</a:t>
            </a:r>
            <a:r>
              <a:rPr lang="en-US" sz="1800" b="0" strike="noStrike" spc="-1">
                <a:solidFill>
                  <a:schemeClr val="dk1"/>
                </a:solidFill>
                <a:latin typeface="Times New Roman" panose="02020603050405020304"/>
                <a:ea typeface="微軟正黑體" panose="020B0604030504040204" charset="-120"/>
              </a:rPr>
              <a:t>slave </a:t>
            </a:r>
            <a:r>
              <a:rPr lang="zh-TW" sz="1800" b="0" strike="noStrike" spc="-1">
                <a:solidFill>
                  <a:schemeClr val="dk1"/>
                </a:solidFill>
                <a:latin typeface="Times New Roman" panose="02020603050405020304"/>
                <a:ea typeface="微軟正黑體" panose="020B0604030504040204" charset="-120"/>
              </a:rPr>
              <a:t>端必須依照接收到的</a:t>
            </a:r>
            <a:r>
              <a:rPr lang="en-US" sz="1800" b="0" strike="noStrike" spc="-1">
                <a:solidFill>
                  <a:schemeClr val="dk1"/>
                </a:solidFill>
                <a:latin typeface="Times New Roman" panose="02020603050405020304"/>
                <a:ea typeface="微軟正黑體" panose="020B0604030504040204" charset="-120"/>
              </a:rPr>
              <a:t>address</a:t>
            </a:r>
            <a:r>
              <a:rPr lang="zh-TW" sz="1800" b="0" strike="noStrike" spc="-1">
                <a:solidFill>
                  <a:schemeClr val="dk1"/>
                </a:solidFill>
                <a:latin typeface="Times New Roman" panose="02020603050405020304"/>
                <a:ea typeface="微軟正黑體" panose="020B0604030504040204" charset="-120"/>
              </a:rPr>
              <a:t>順序來傳送</a:t>
            </a:r>
            <a:endParaRPr lang="en-US" sz="1800" b="0" strike="noStrike" spc="-1">
              <a:solidFill>
                <a:srgbClr val="000000"/>
              </a:solidFill>
              <a:latin typeface="Arial" panose="020B0604020202020204"/>
            </a:endParaRPr>
          </a:p>
          <a:p>
            <a:pPr defTabSz="914400">
              <a:lnSpc>
                <a:spcPct val="100000"/>
              </a:lnSpc>
            </a:pPr>
            <a:endParaRPr lang="en-US" sz="1800" b="0" strike="noStrike" spc="-1">
              <a:solidFill>
                <a:srgbClr val="000000"/>
              </a:solidFill>
              <a:latin typeface="Arial" panose="020B0604020202020204"/>
            </a:endParaRPr>
          </a:p>
          <a:p>
            <a:pPr marL="285750" indent="-285750" defTabSz="914400">
              <a:lnSpc>
                <a:spcPct val="100000"/>
              </a:lnSpc>
              <a:spcBef>
                <a:spcPts val="750"/>
              </a:spcBef>
              <a:spcAft>
                <a:spcPts val="750"/>
              </a:spcAft>
              <a:buClr>
                <a:srgbClr val="000000"/>
              </a:buClr>
              <a:buFont typeface="Wingdings" panose="05000000000000000000" pitchFamily="2" charset="2"/>
              <a:buChar char=""/>
            </a:pPr>
            <a:r>
              <a:rPr lang="zh-TW" sz="1800" b="0" strike="noStrike" spc="-1">
                <a:solidFill>
                  <a:schemeClr val="dk1"/>
                </a:solidFill>
                <a:latin typeface="Times New Roman" panose="02020603050405020304"/>
                <a:ea typeface="微軟正黑體" panose="020B0604030504040204" charset="-120"/>
              </a:rPr>
              <a:t>對於 </a:t>
            </a:r>
            <a:r>
              <a:rPr lang="en-US" sz="1800" b="0" strike="noStrike" spc="-1">
                <a:solidFill>
                  <a:schemeClr val="dk1"/>
                </a:solidFill>
                <a:latin typeface="Times New Roman" panose="02020603050405020304"/>
                <a:ea typeface="微軟正黑體" panose="020B0604030504040204" charset="-120"/>
              </a:rPr>
              <a:t>ARID</a:t>
            </a:r>
            <a:r>
              <a:rPr lang="zh-TW" sz="1800" b="0" strike="noStrike" spc="-1">
                <a:solidFill>
                  <a:schemeClr val="dk1"/>
                </a:solidFill>
                <a:latin typeface="Times New Roman" panose="02020603050405020304"/>
                <a:ea typeface="微軟正黑體" panose="020B0604030504040204" charset="-120"/>
              </a:rPr>
              <a:t>，同一個 </a:t>
            </a:r>
            <a:r>
              <a:rPr lang="en-US" sz="1800" b="0" strike="noStrike" spc="-1">
                <a:solidFill>
                  <a:schemeClr val="dk1"/>
                </a:solidFill>
                <a:latin typeface="Times New Roman" panose="02020603050405020304"/>
                <a:ea typeface="微軟正黑體" panose="020B0604030504040204" charset="-120"/>
              </a:rPr>
              <a:t>master </a:t>
            </a:r>
            <a:r>
              <a:rPr lang="zh-TW" sz="1800" b="0" strike="noStrike" spc="-1">
                <a:solidFill>
                  <a:schemeClr val="dk1"/>
                </a:solidFill>
                <a:latin typeface="Times New Roman" panose="02020603050405020304"/>
                <a:ea typeface="微軟正黑體" panose="020B0604030504040204" charset="-120"/>
              </a:rPr>
              <a:t>傳回的同一個 </a:t>
            </a:r>
            <a:r>
              <a:rPr lang="en-US" sz="1800" b="0" strike="noStrike" spc="-1">
                <a:solidFill>
                  <a:schemeClr val="dk1"/>
                </a:solidFill>
                <a:latin typeface="Times New Roman" panose="02020603050405020304"/>
                <a:ea typeface="微軟正黑體" panose="020B0604030504040204" charset="-120"/>
              </a:rPr>
              <a:t>ID </a:t>
            </a:r>
            <a:r>
              <a:rPr lang="zh-TW" sz="1800" b="0" strike="noStrike" spc="-1">
                <a:solidFill>
                  <a:schemeClr val="dk1"/>
                </a:solidFill>
                <a:latin typeface="Times New Roman" panose="02020603050405020304"/>
                <a:ea typeface="微軟正黑體" panose="020B0604030504040204" charset="-120"/>
              </a:rPr>
              <a:t>的 </a:t>
            </a:r>
            <a:r>
              <a:rPr lang="en-US" sz="1800" b="0" strike="noStrike" spc="-1">
                <a:solidFill>
                  <a:schemeClr val="dk1"/>
                </a:solidFill>
                <a:latin typeface="Times New Roman" panose="02020603050405020304"/>
                <a:ea typeface="微軟正黑體" panose="020B0604030504040204" charset="-120"/>
              </a:rPr>
              <a:t>transaction </a:t>
            </a:r>
            <a:r>
              <a:rPr lang="zh-TW" sz="1800" b="0" strike="noStrike" spc="-1">
                <a:solidFill>
                  <a:schemeClr val="dk1"/>
                </a:solidFill>
                <a:latin typeface="Times New Roman" panose="02020603050405020304"/>
                <a:ea typeface="微軟正黑體" panose="020B0604030504040204" charset="-120"/>
              </a:rPr>
              <a:t>必須是依照 </a:t>
            </a:r>
            <a:r>
              <a:rPr lang="en-US" sz="1800" b="0" strike="noStrike" spc="-1">
                <a:solidFill>
                  <a:schemeClr val="dk1"/>
                </a:solidFill>
                <a:latin typeface="Times New Roman" panose="02020603050405020304"/>
                <a:ea typeface="微軟正黑體" panose="020B0604030504040204" charset="-120"/>
              </a:rPr>
              <a:t>address </a:t>
            </a:r>
            <a:r>
              <a:rPr lang="zh-TW" sz="1800" b="0" strike="noStrike" spc="-1">
                <a:solidFill>
                  <a:schemeClr val="dk1"/>
                </a:solidFill>
                <a:latin typeface="Times New Roman" panose="02020603050405020304"/>
                <a:ea typeface="微軟正黑體" panose="020B0604030504040204" charset="-120"/>
              </a:rPr>
              <a:t>的順序來傳送的。 在 </a:t>
            </a:r>
            <a:r>
              <a:rPr lang="en-US" sz="1800" b="0" strike="noStrike" spc="-1">
                <a:solidFill>
                  <a:schemeClr val="dk1"/>
                </a:solidFill>
                <a:latin typeface="Times New Roman" panose="02020603050405020304"/>
                <a:ea typeface="微軟正黑體" panose="020B0604030504040204" charset="-120"/>
              </a:rPr>
              <a:t>interconnect </a:t>
            </a:r>
            <a:r>
              <a:rPr lang="zh-TW" sz="1800" b="0" strike="noStrike" spc="-1">
                <a:solidFill>
                  <a:schemeClr val="dk1"/>
                </a:solidFill>
                <a:latin typeface="Times New Roman" panose="02020603050405020304"/>
                <a:ea typeface="微軟正黑體" panose="020B0604030504040204" charset="-120"/>
              </a:rPr>
              <a:t>中，同一 </a:t>
            </a:r>
            <a:r>
              <a:rPr lang="en-US" sz="1800" b="0" strike="noStrike" spc="-1">
                <a:solidFill>
                  <a:schemeClr val="dk1"/>
                </a:solidFill>
                <a:latin typeface="Times New Roman" panose="02020603050405020304"/>
                <a:ea typeface="微軟正黑體" panose="020B0604030504040204" charset="-120"/>
              </a:rPr>
              <a:t>ID </a:t>
            </a:r>
            <a:r>
              <a:rPr lang="zh-TW" sz="1800" b="0" strike="noStrike" spc="-1">
                <a:solidFill>
                  <a:schemeClr val="dk1"/>
                </a:solidFill>
                <a:latin typeface="Times New Roman" panose="02020603050405020304"/>
                <a:ea typeface="微軟正黑體" panose="020B0604030504040204" charset="-120"/>
              </a:rPr>
              <a:t>的 </a:t>
            </a:r>
            <a:r>
              <a:rPr lang="en-US" sz="1800" b="0" strike="noStrike" spc="-1">
                <a:solidFill>
                  <a:schemeClr val="dk1"/>
                </a:solidFill>
                <a:latin typeface="Times New Roman" panose="02020603050405020304"/>
                <a:ea typeface="微軟正黑體" panose="020B0604030504040204" charset="-120"/>
              </a:rPr>
              <a:t>transaction </a:t>
            </a:r>
            <a:r>
              <a:rPr lang="zh-TW" sz="1800" b="0" strike="noStrike" spc="-1">
                <a:solidFill>
                  <a:schemeClr val="dk1"/>
                </a:solidFill>
                <a:latin typeface="Times New Roman" panose="02020603050405020304"/>
                <a:ea typeface="微軟正黑體" panose="020B0604030504040204" charset="-120"/>
              </a:rPr>
              <a:t>必須按 </a:t>
            </a:r>
            <a:r>
              <a:rPr lang="en-US" sz="1800" b="0" strike="noStrike" spc="-1">
                <a:solidFill>
                  <a:schemeClr val="dk1"/>
                </a:solidFill>
                <a:latin typeface="Times New Roman" panose="02020603050405020304"/>
                <a:ea typeface="微軟正黑體" panose="020B0604030504040204" charset="-120"/>
              </a:rPr>
              <a:t>master issue address </a:t>
            </a:r>
            <a:r>
              <a:rPr lang="zh-TW" sz="1800" b="0" strike="noStrike" spc="-1">
                <a:solidFill>
                  <a:schemeClr val="dk1"/>
                </a:solidFill>
                <a:latin typeface="Times New Roman" panose="02020603050405020304"/>
                <a:ea typeface="微軟正黑體" panose="020B0604030504040204" charset="-120"/>
              </a:rPr>
              <a:t>的 </a:t>
            </a:r>
            <a:r>
              <a:rPr lang="en-US" sz="1800" b="0" strike="noStrike" spc="-1">
                <a:solidFill>
                  <a:schemeClr val="dk1"/>
                </a:solidFill>
                <a:latin typeface="Times New Roman" panose="02020603050405020304"/>
                <a:ea typeface="微軟正黑體" panose="020B0604030504040204" charset="-120"/>
              </a:rPr>
              <a:t>order </a:t>
            </a:r>
            <a:r>
              <a:rPr lang="zh-TW" sz="1800" b="0" strike="noStrike" spc="-1">
                <a:solidFill>
                  <a:schemeClr val="dk1"/>
                </a:solidFill>
                <a:latin typeface="Times New Roman" panose="02020603050405020304"/>
                <a:ea typeface="微軟正黑體" panose="020B0604030504040204" charset="-120"/>
              </a:rPr>
              <a:t>來回傳。</a:t>
            </a:r>
            <a:endParaRPr lang="en-US" sz="1800" b="0" strike="noStrike" spc="-1">
              <a:solidFill>
                <a:srgbClr val="000000"/>
              </a:solidFill>
              <a:latin typeface="Arial" panose="020B0604020202020204"/>
            </a:endParaRPr>
          </a:p>
          <a:p>
            <a:pPr marL="285750" indent="-285750" defTabSz="914400">
              <a:lnSpc>
                <a:spcPct val="100000"/>
              </a:lnSpc>
              <a:spcBef>
                <a:spcPts val="750"/>
              </a:spcBef>
              <a:spcAft>
                <a:spcPts val="750"/>
              </a:spcAft>
              <a:buClr>
                <a:srgbClr val="000000"/>
              </a:buClr>
              <a:buFont typeface="Wingdings" panose="05000000000000000000" pitchFamily="2" charset="2"/>
              <a:buChar char=""/>
            </a:pPr>
            <a:r>
              <a:rPr lang="en-US" sz="1800" b="0" strike="noStrike" spc="-1">
                <a:solidFill>
                  <a:schemeClr val="dk1"/>
                </a:solidFill>
                <a:latin typeface="Times New Roman" panose="02020603050405020304"/>
                <a:ea typeface="微軟正黑體" panose="020B0604030504040204" charset="-120"/>
              </a:rPr>
              <a:t>Writing data ordering</a:t>
            </a:r>
            <a:r>
              <a:rPr lang="zh-TW" sz="1800" b="0" strike="noStrike" spc="-1">
                <a:solidFill>
                  <a:schemeClr val="dk1"/>
                </a:solidFill>
                <a:latin typeface="Times New Roman" panose="02020603050405020304"/>
                <a:ea typeface="微軟正黑體" panose="020B0604030504040204" charset="-120"/>
              </a:rPr>
              <a:t>：如果 </a:t>
            </a:r>
            <a:r>
              <a:rPr lang="en-US" sz="1800" b="0" strike="noStrike" spc="-1">
                <a:solidFill>
                  <a:schemeClr val="dk1"/>
                </a:solidFill>
                <a:latin typeface="Times New Roman" panose="02020603050405020304"/>
                <a:ea typeface="微軟正黑體" panose="020B0604030504040204" charset="-120"/>
              </a:rPr>
              <a:t>slave </a:t>
            </a:r>
            <a:r>
              <a:rPr lang="zh-TW" sz="1800" b="0" strike="noStrike" spc="-1">
                <a:solidFill>
                  <a:schemeClr val="dk1"/>
                </a:solidFill>
                <a:latin typeface="Times New Roman" panose="02020603050405020304"/>
                <a:ea typeface="微軟正黑體" panose="020B0604030504040204" charset="-120"/>
              </a:rPr>
              <a:t>不支援 </a:t>
            </a:r>
            <a:r>
              <a:rPr lang="en-US" sz="1800" b="0" strike="noStrike" spc="-1">
                <a:solidFill>
                  <a:schemeClr val="dk1"/>
                </a:solidFill>
                <a:latin typeface="Times New Roman" panose="02020603050405020304"/>
                <a:ea typeface="微軟正黑體" panose="020B0604030504040204" charset="-120"/>
              </a:rPr>
              <a:t>interleave </a:t>
            </a:r>
            <a:r>
              <a:rPr lang="zh-TW" sz="1800" b="0" strike="noStrike" spc="-1">
                <a:solidFill>
                  <a:schemeClr val="dk1"/>
                </a:solidFill>
                <a:latin typeface="Times New Roman" panose="02020603050405020304"/>
                <a:ea typeface="微軟正黑體" panose="020B0604030504040204" charset="-120"/>
              </a:rPr>
              <a:t>的 </a:t>
            </a:r>
            <a:r>
              <a:rPr lang="en-US" sz="1800" b="0" strike="noStrike" spc="-1">
                <a:solidFill>
                  <a:schemeClr val="dk1"/>
                </a:solidFill>
                <a:latin typeface="Times New Roman" panose="02020603050405020304"/>
                <a:ea typeface="微軟正黑體" panose="020B0604030504040204" charset="-120"/>
              </a:rPr>
              <a:t>write</a:t>
            </a:r>
            <a:r>
              <a:rPr lang="zh-TW" sz="1800" b="0" strike="noStrike" spc="-1">
                <a:solidFill>
                  <a:schemeClr val="dk1"/>
                </a:solidFill>
                <a:latin typeface="Times New Roman" panose="02020603050405020304"/>
                <a:ea typeface="微軟正黑體" panose="020B0604030504040204" charset="-120"/>
              </a:rPr>
              <a:t>，</a:t>
            </a:r>
            <a:r>
              <a:rPr lang="en-US" sz="1800" b="0" strike="noStrike" spc="-1">
                <a:solidFill>
                  <a:schemeClr val="dk1"/>
                </a:solidFill>
                <a:latin typeface="Times New Roman" panose="02020603050405020304"/>
                <a:ea typeface="微軟正黑體" panose="020B0604030504040204" charset="-120"/>
              </a:rPr>
              <a:t>master </a:t>
            </a:r>
            <a:r>
              <a:rPr lang="zh-TW" sz="1800" b="0" strike="noStrike" spc="-1">
                <a:solidFill>
                  <a:schemeClr val="dk1"/>
                </a:solidFill>
                <a:latin typeface="Times New Roman" panose="02020603050405020304"/>
                <a:ea typeface="微軟正黑體" panose="020B0604030504040204" charset="-120"/>
              </a:rPr>
              <a:t>在發送 </a:t>
            </a:r>
            <a:r>
              <a:rPr lang="en-US" sz="1800" b="0" strike="noStrike" spc="-1">
                <a:solidFill>
                  <a:schemeClr val="dk1"/>
                </a:solidFill>
                <a:latin typeface="Times New Roman" panose="02020603050405020304"/>
                <a:ea typeface="微軟正黑體" panose="020B0604030504040204" charset="-120"/>
              </a:rPr>
              <a:t>write data </a:t>
            </a:r>
            <a:r>
              <a:rPr lang="zh-TW" sz="1800" b="0" strike="noStrike" spc="-1">
                <a:solidFill>
                  <a:schemeClr val="dk1"/>
                </a:solidFill>
                <a:latin typeface="Times New Roman" panose="02020603050405020304"/>
                <a:ea typeface="微軟正黑體" panose="020B0604030504040204" charset="-120"/>
              </a:rPr>
              <a:t>的時候，與 </a:t>
            </a:r>
            <a:r>
              <a:rPr lang="en-US" sz="1800" b="0" strike="noStrike" spc="-1">
                <a:solidFill>
                  <a:schemeClr val="dk1"/>
                </a:solidFill>
                <a:latin typeface="Times New Roman" panose="02020603050405020304"/>
                <a:ea typeface="微軟正黑體" panose="020B0604030504040204" charset="-120"/>
              </a:rPr>
              <a:t>address </a:t>
            </a:r>
            <a:r>
              <a:rPr lang="zh-TW" sz="1800" b="0" strike="noStrike" spc="-1">
                <a:solidFill>
                  <a:schemeClr val="dk1"/>
                </a:solidFill>
                <a:latin typeface="Times New Roman" panose="02020603050405020304"/>
                <a:ea typeface="微軟正黑體" panose="020B0604030504040204" charset="-120"/>
              </a:rPr>
              <a:t>的順序必須是一致的。同樣 </a:t>
            </a:r>
            <a:r>
              <a:rPr lang="en-US" sz="1800" b="0" strike="noStrike" spc="-1">
                <a:solidFill>
                  <a:schemeClr val="dk1"/>
                </a:solidFill>
                <a:latin typeface="Times New Roman" panose="02020603050405020304"/>
                <a:ea typeface="微軟正黑體" panose="020B0604030504040204" charset="-120"/>
              </a:rPr>
              <a:t>interconnect </a:t>
            </a:r>
            <a:r>
              <a:rPr lang="zh-TW" sz="1800" b="0" strike="noStrike" spc="-1">
                <a:solidFill>
                  <a:schemeClr val="dk1"/>
                </a:solidFill>
                <a:latin typeface="Times New Roman" panose="02020603050405020304"/>
                <a:ea typeface="微軟正黑體" panose="020B0604030504040204" charset="-120"/>
              </a:rPr>
              <a:t>在處理的過程中，也必須確保 </a:t>
            </a:r>
            <a:r>
              <a:rPr lang="en-US" sz="1800" b="0" strike="noStrike" spc="-1">
                <a:solidFill>
                  <a:schemeClr val="dk1"/>
                </a:solidFill>
                <a:latin typeface="Times New Roman" panose="02020603050405020304"/>
                <a:ea typeface="微軟正黑體" panose="020B0604030504040204" charset="-120"/>
              </a:rPr>
              <a:t>data </a:t>
            </a:r>
            <a:r>
              <a:rPr lang="zh-TW" sz="1800" b="0" strike="noStrike" spc="-1">
                <a:solidFill>
                  <a:schemeClr val="dk1"/>
                </a:solidFill>
                <a:latin typeface="Times New Roman" panose="02020603050405020304"/>
                <a:ea typeface="微軟正黑體" panose="020B0604030504040204" charset="-120"/>
              </a:rPr>
              <a:t>的順序與 </a:t>
            </a:r>
            <a:r>
              <a:rPr lang="en-US" sz="1800" b="0" strike="noStrike" spc="-1">
                <a:solidFill>
                  <a:schemeClr val="dk1"/>
                </a:solidFill>
                <a:latin typeface="Times New Roman" panose="02020603050405020304"/>
                <a:ea typeface="微軟正黑體" panose="020B0604030504040204" charset="-120"/>
              </a:rPr>
              <a:t>address </a:t>
            </a:r>
            <a:r>
              <a:rPr lang="zh-TW" sz="1800" b="0" strike="noStrike" spc="-1">
                <a:solidFill>
                  <a:schemeClr val="dk1"/>
                </a:solidFill>
                <a:latin typeface="Times New Roman" panose="02020603050405020304"/>
                <a:ea typeface="微軟正黑體" panose="020B0604030504040204" charset="-120"/>
              </a:rPr>
              <a:t>的順序也是一致的。 </a:t>
            </a:r>
            <a:r>
              <a:rPr lang="en-US" sz="1800" b="0" strike="noStrike" spc="-1">
                <a:solidFill>
                  <a:schemeClr val="dk1"/>
                </a:solidFill>
                <a:latin typeface="Times New Roman" panose="02020603050405020304"/>
                <a:ea typeface="微軟正黑體" panose="020B0604030504040204" charset="-120"/>
              </a:rPr>
              <a:t>(</a:t>
            </a:r>
            <a:r>
              <a:rPr lang="zh-TW" sz="1800" b="0" strike="noStrike" spc="-1">
                <a:solidFill>
                  <a:schemeClr val="dk1"/>
                </a:solidFill>
                <a:latin typeface="Times New Roman" panose="02020603050405020304"/>
                <a:ea typeface="微軟正黑體" panose="020B0604030504040204" charset="-120"/>
              </a:rPr>
              <a:t>與 </a:t>
            </a:r>
            <a:r>
              <a:rPr lang="en-US" sz="1800" b="0" strike="noStrike" spc="-1">
                <a:solidFill>
                  <a:schemeClr val="dk1"/>
                </a:solidFill>
                <a:latin typeface="Times New Roman" panose="02020603050405020304"/>
                <a:ea typeface="微軟正黑體" panose="020B0604030504040204" charset="-120"/>
              </a:rPr>
              <a:t>WID </a:t>
            </a:r>
            <a:r>
              <a:rPr lang="zh-TW" sz="1800" b="0" strike="noStrike" spc="-1">
                <a:solidFill>
                  <a:schemeClr val="dk1"/>
                </a:solidFill>
                <a:latin typeface="Times New Roman" panose="02020603050405020304"/>
                <a:ea typeface="微軟正黑體" panose="020B0604030504040204" charset="-120"/>
              </a:rPr>
              <a:t>號無關</a:t>
            </a:r>
            <a:r>
              <a:rPr lang="en-US" sz="1800" b="0" strike="noStrike" spc="-1">
                <a:solidFill>
                  <a:schemeClr val="dk1"/>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1523880" y="1463040"/>
            <a:ext cx="9915480" cy="2340000"/>
          </a:xfrm>
          <a:prstGeom prst="rect">
            <a:avLst/>
          </a:prstGeom>
          <a:noFill/>
          <a:ln w="0">
            <a:noFill/>
          </a:ln>
        </p:spPr>
        <p:txBody>
          <a:bodyPr lIns="91440" tIns="45720" rIns="91440" bIns="45720" anchor="b">
            <a:normAutofit/>
          </a:bodyPr>
          <a:p>
            <a:pPr indent="0" algn="ctr" defTabSz="914400">
              <a:lnSpc>
                <a:spcPct val="90000"/>
              </a:lnSpc>
              <a:buNone/>
              <a:tabLst>
                <a:tab pos="0" algn="l"/>
              </a:tabLst>
            </a:pPr>
            <a:r>
              <a:rPr lang="en-US" sz="6600" b="1" strike="noStrike" cap="all" spc="-1">
                <a:solidFill>
                  <a:schemeClr val="lt1"/>
                </a:solidFill>
                <a:latin typeface="Times New Roman" panose="02020603050405020304"/>
                <a:ea typeface="Microsoft JhengHei UI" panose="020B0604030504040204" charset="-120"/>
              </a:rPr>
              <a:t>AXI Atomic Access</a:t>
            </a:r>
            <a:endParaRPr lang="en-US" sz="6600" b="0" strike="noStrike" spc="-1">
              <a:solidFill>
                <a:srgbClr val="FFFFFF"/>
              </a:solidFill>
              <a:latin typeface="Arial" panose="020B0604020202020204"/>
            </a:endParaRPr>
          </a:p>
        </p:txBody>
      </p:sp>
      <p:sp>
        <p:nvSpPr>
          <p:cNvPr id="407" name="PlaceHolder 2"/>
          <p:cNvSpPr>
            <a:spLocks noGrp="1"/>
          </p:cNvSpPr>
          <p:nvPr>
            <p:ph type="subTitle"/>
          </p:nvPr>
        </p:nvSpPr>
        <p:spPr>
          <a:xfrm>
            <a:off x="1527120" y="3858840"/>
            <a:ext cx="9143280" cy="1325160"/>
          </a:xfrm>
          <a:prstGeom prst="rect">
            <a:avLst/>
          </a:prstGeom>
          <a:noFill/>
          <a:ln w="0">
            <a:noFill/>
          </a:ln>
        </p:spPr>
        <p:txBody>
          <a:bodyPr lIns="91440" tIns="45720" rIns="91440" bIns="45720" anchor="t">
            <a:noAutofit/>
          </a:bodyPr>
          <a:p>
            <a:pPr indent="0" algn="ctr" defTabSz="914400">
              <a:lnSpc>
                <a:spcPct val="90000"/>
              </a:lnSpc>
              <a:spcBef>
                <a:spcPts val="1000"/>
              </a:spcBef>
              <a:buNone/>
              <a:tabLst>
                <a:tab pos="0" algn="l"/>
              </a:tabLst>
            </a:pPr>
            <a:r>
              <a:rPr lang="zh-TW" sz="2000" b="0" strike="noStrike" spc="-1">
                <a:solidFill>
                  <a:schemeClr val="lt1"/>
                </a:solidFill>
                <a:latin typeface="Microsoft JhengHei UI" panose="020B0604030504040204" charset="-120"/>
                <a:ea typeface="Microsoft JhengHei UI" panose="020B0604030504040204" charset="-120"/>
              </a:rPr>
              <a:t>副標題</a:t>
            </a:r>
            <a:endParaRPr lang="en-US" sz="2000" b="0" strike="noStrike" spc="-1">
              <a:solidFill>
                <a:srgbClr val="FFFFFF"/>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4400" b="1" strike="noStrike" spc="-1">
                <a:solidFill>
                  <a:schemeClr val="dk1"/>
                </a:solidFill>
                <a:latin typeface="Times New Roman" panose="02020603050405020304"/>
                <a:ea typeface="微軟正黑體" panose="020B0604030504040204" charset="-120"/>
              </a:rPr>
              <a:t>AXI Atomic Access</a:t>
            </a:r>
            <a:endParaRPr lang="en-US" sz="4400" b="0" strike="noStrike" spc="-1">
              <a:solidFill>
                <a:srgbClr val="000000"/>
              </a:solidFill>
              <a:latin typeface="Arial" panose="020B0604020202020204"/>
            </a:endParaRPr>
          </a:p>
        </p:txBody>
      </p:sp>
      <p:sp>
        <p:nvSpPr>
          <p:cNvPr id="409" name="文字方塊 3"/>
          <p:cNvSpPr/>
          <p:nvPr/>
        </p:nvSpPr>
        <p:spPr>
          <a:xfrm>
            <a:off x="408600" y="1040400"/>
            <a:ext cx="10647000" cy="4243705"/>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50000"/>
              </a:lnSpc>
            </a:pPr>
            <a:r>
              <a:rPr lang="en-US" sz="1800" b="0" strike="noStrike" spc="-1">
                <a:solidFill>
                  <a:schemeClr val="dk1"/>
                </a:solidFill>
                <a:latin typeface="Times New Roman" panose="02020603050405020304"/>
                <a:ea typeface="微軟正黑體" panose="020B0604030504040204" charset="-120"/>
              </a:rPr>
              <a:t>AXI </a:t>
            </a:r>
            <a:r>
              <a:rPr lang="zh-TW" sz="1800" b="0" strike="noStrike" spc="-1">
                <a:solidFill>
                  <a:schemeClr val="dk1"/>
                </a:solidFill>
                <a:latin typeface="Times New Roman" panose="02020603050405020304"/>
                <a:ea typeface="微軟正黑體" panose="020B0604030504040204" charset="-120"/>
              </a:rPr>
              <a:t>協定中使用的是 </a:t>
            </a:r>
            <a:r>
              <a:rPr lang="en-US" sz="1800" b="0" strike="noStrike" spc="-1">
                <a:solidFill>
                  <a:schemeClr val="dk1"/>
                </a:solidFill>
                <a:latin typeface="Times New Roman" panose="02020603050405020304"/>
                <a:ea typeface="微軟正黑體" panose="020B0604030504040204" charset="-120"/>
              </a:rPr>
              <a:t>AxLOCK </a:t>
            </a:r>
            <a:r>
              <a:rPr lang="zh-TW" sz="1800" b="0" strike="noStrike" spc="-1">
                <a:solidFill>
                  <a:schemeClr val="dk1"/>
                </a:solidFill>
                <a:latin typeface="Times New Roman" panose="02020603050405020304"/>
                <a:ea typeface="微軟正黑體" panose="020B0604030504040204" charset="-120"/>
              </a:rPr>
              <a:t>訊號來實現 </a:t>
            </a:r>
            <a:r>
              <a:rPr lang="en-US" sz="1800" b="0" strike="noStrike" spc="-1">
                <a:solidFill>
                  <a:schemeClr val="dk1"/>
                </a:solidFill>
                <a:latin typeface="Times New Roman" panose="02020603050405020304"/>
                <a:ea typeface="微軟正黑體" panose="020B0604030504040204" charset="-120"/>
              </a:rPr>
              <a:t>Atomic </a:t>
            </a:r>
            <a:r>
              <a:rPr lang="zh-TW" sz="1800" b="0" strike="noStrike" spc="-1">
                <a:solidFill>
                  <a:schemeClr val="dk1"/>
                </a:solidFill>
                <a:latin typeface="Times New Roman" panose="02020603050405020304"/>
                <a:ea typeface="微軟正黑體" panose="020B0604030504040204" charset="-120"/>
              </a:rPr>
              <a:t>相關的功能，</a:t>
            </a:r>
            <a:endParaRPr lang="en-US" sz="1800" b="0" strike="noStrike" spc="-1">
              <a:solidFill>
                <a:srgbClr val="000000"/>
              </a:solidFill>
              <a:latin typeface="Arial" panose="020B0604020202020204"/>
            </a:endParaRPr>
          </a:p>
          <a:p>
            <a:pPr defTabSz="914400">
              <a:lnSpc>
                <a:spcPct val="150000"/>
              </a:lnSpc>
            </a:pPr>
            <a:r>
              <a:rPr lang="en-US" sz="1800" b="0" strike="noStrike" spc="-1">
                <a:solidFill>
                  <a:schemeClr val="dk1"/>
                </a:solidFill>
                <a:latin typeface="Times New Roman" panose="02020603050405020304"/>
                <a:ea typeface="微軟正黑體" panose="020B0604030504040204" charset="-120"/>
              </a:rPr>
              <a:t>EX: master1 </a:t>
            </a:r>
            <a:r>
              <a:rPr lang="zh-TW" sz="1800" b="0" strike="noStrike" spc="-1">
                <a:solidFill>
                  <a:schemeClr val="dk1"/>
                </a:solidFill>
                <a:latin typeface="Times New Roman" panose="02020603050405020304"/>
                <a:ea typeface="微軟正黑體" panose="020B0604030504040204" charset="-120"/>
              </a:rPr>
              <a:t>和 </a:t>
            </a:r>
            <a:r>
              <a:rPr lang="en-US" sz="1800" b="0" strike="noStrike" spc="-1">
                <a:solidFill>
                  <a:schemeClr val="dk1"/>
                </a:solidFill>
                <a:latin typeface="Times New Roman" panose="02020603050405020304"/>
                <a:ea typeface="微軟正黑體" panose="020B0604030504040204" charset="-120"/>
              </a:rPr>
              <a:t>master2 </a:t>
            </a:r>
            <a:r>
              <a:rPr lang="zh-TW" sz="1800" b="0" strike="noStrike" spc="-1">
                <a:solidFill>
                  <a:schemeClr val="dk1"/>
                </a:solidFill>
                <a:latin typeface="Times New Roman" panose="02020603050405020304"/>
                <a:ea typeface="微軟正黑體" panose="020B0604030504040204" charset="-120"/>
              </a:rPr>
              <a:t>都要對位址 </a:t>
            </a:r>
            <a:r>
              <a:rPr lang="en-US" sz="1800" b="0" strike="noStrike" spc="-1">
                <a:solidFill>
                  <a:schemeClr val="dk1"/>
                </a:solidFill>
                <a:latin typeface="Times New Roman" panose="02020603050405020304"/>
                <a:ea typeface="微軟正黑體" panose="020B0604030504040204" charset="-120"/>
              </a:rPr>
              <a:t>A </a:t>
            </a:r>
            <a:r>
              <a:rPr lang="zh-TW" sz="1800" b="0" strike="noStrike" spc="-1">
                <a:solidFill>
                  <a:schemeClr val="dk1"/>
                </a:solidFill>
                <a:latin typeface="Times New Roman" panose="02020603050405020304"/>
                <a:ea typeface="微軟正黑體" panose="020B0604030504040204" charset="-120"/>
              </a:rPr>
              <a:t>資料進行</a:t>
            </a:r>
            <a:r>
              <a:rPr lang="zh-TW" sz="1800" b="1" strike="noStrike" spc="-1">
                <a:solidFill>
                  <a:schemeClr val="dk1"/>
                </a:solidFill>
                <a:latin typeface="Times New Roman" panose="02020603050405020304"/>
                <a:ea typeface="微軟正黑體" panose="020B0604030504040204" charset="-120"/>
              </a:rPr>
              <a:t>讀後寫修改</a:t>
            </a:r>
            <a:r>
              <a:rPr lang="zh-TW" sz="1800" b="0" strike="noStrike" spc="-1">
                <a:solidFill>
                  <a:schemeClr val="dk1"/>
                </a:solidFill>
                <a:latin typeface="Times New Roman" panose="02020603050405020304"/>
                <a:ea typeface="微軟正黑體" panose="020B0604030504040204" charset="-120"/>
              </a:rPr>
              <a:t>，原本計畫的順序是 </a:t>
            </a:r>
            <a:r>
              <a:rPr lang="en-US" sz="1800" b="0" strike="noStrike" spc="-1">
                <a:solidFill>
                  <a:schemeClr val="dk1"/>
                </a:solidFill>
                <a:latin typeface="Times New Roman" panose="02020603050405020304"/>
                <a:ea typeface="微軟正黑體" panose="020B0604030504040204" charset="-120"/>
              </a:rPr>
              <a:t>master1 </a:t>
            </a:r>
            <a:r>
              <a:rPr lang="zh-TW" sz="1800" b="0" strike="noStrike" spc="-1">
                <a:solidFill>
                  <a:schemeClr val="dk1"/>
                </a:solidFill>
                <a:latin typeface="Times New Roman" panose="02020603050405020304"/>
                <a:ea typeface="微軟正黑體" panose="020B0604030504040204" charset="-120"/>
              </a:rPr>
              <a:t>讀後寫，接著 </a:t>
            </a:r>
            <a:r>
              <a:rPr lang="en-US" sz="1800" b="0" strike="noStrike" spc="-1">
                <a:solidFill>
                  <a:schemeClr val="dk1"/>
                </a:solidFill>
                <a:latin typeface="Times New Roman" panose="02020603050405020304"/>
                <a:ea typeface="微軟正黑體" panose="020B0604030504040204" charset="-120"/>
              </a:rPr>
              <a:t>master2 </a:t>
            </a:r>
            <a:r>
              <a:rPr lang="zh-TW" sz="1800" b="0" strike="noStrike" spc="-1">
                <a:solidFill>
                  <a:schemeClr val="dk1"/>
                </a:solidFill>
                <a:latin typeface="Times New Roman" panose="02020603050405020304"/>
                <a:ea typeface="微軟正黑體" panose="020B0604030504040204" charset="-120"/>
              </a:rPr>
              <a:t>讀後寫。結果因為傳輸問題，</a:t>
            </a:r>
            <a:r>
              <a:rPr lang="en-US" sz="1800" b="0" strike="noStrike" spc="-1">
                <a:solidFill>
                  <a:schemeClr val="dk1"/>
                </a:solidFill>
                <a:latin typeface="Times New Roman" panose="02020603050405020304"/>
                <a:ea typeface="微軟正黑體" panose="020B0604030504040204" charset="-120"/>
              </a:rPr>
              <a:t>master1 </a:t>
            </a:r>
            <a:r>
              <a:rPr lang="zh-TW" sz="1800" b="0" strike="noStrike" spc="-1">
                <a:solidFill>
                  <a:schemeClr val="dk1"/>
                </a:solidFill>
                <a:latin typeface="Times New Roman" panose="02020603050405020304"/>
                <a:ea typeface="微軟正黑體" panose="020B0604030504040204" charset="-120"/>
              </a:rPr>
              <a:t>讀了地址</a:t>
            </a:r>
            <a:r>
              <a:rPr lang="en-US" sz="1800" b="0" strike="noStrike" spc="-1">
                <a:solidFill>
                  <a:schemeClr val="dk1"/>
                </a:solidFill>
                <a:latin typeface="Times New Roman" panose="02020603050405020304"/>
                <a:ea typeface="微軟正黑體" panose="020B0604030504040204" charset="-120"/>
              </a:rPr>
              <a:t>A</a:t>
            </a:r>
            <a:r>
              <a:rPr lang="zh-TW" sz="1800" b="0" strike="noStrike" spc="-1">
                <a:solidFill>
                  <a:schemeClr val="dk1"/>
                </a:solidFill>
                <a:latin typeface="Times New Roman" panose="02020603050405020304"/>
                <a:ea typeface="微軟正黑體" panose="020B0604030504040204" charset="-120"/>
              </a:rPr>
              <a:t>資料沒寫回，此時 </a:t>
            </a:r>
            <a:r>
              <a:rPr lang="en-US" sz="1800" b="0" strike="noStrike" spc="-1">
                <a:solidFill>
                  <a:schemeClr val="dk1"/>
                </a:solidFill>
                <a:latin typeface="Times New Roman" panose="02020603050405020304"/>
                <a:ea typeface="微軟正黑體" panose="020B0604030504040204" charset="-120"/>
              </a:rPr>
              <a:t>master2 </a:t>
            </a:r>
            <a:r>
              <a:rPr lang="zh-TW" sz="1800" b="0" strike="noStrike" spc="-1">
                <a:solidFill>
                  <a:schemeClr val="dk1"/>
                </a:solidFill>
                <a:latin typeface="Times New Roman" panose="02020603050405020304"/>
                <a:ea typeface="微軟正黑體" panose="020B0604030504040204" charset="-120"/>
              </a:rPr>
              <a:t>讀了地址</a:t>
            </a:r>
            <a:r>
              <a:rPr lang="en-US" sz="1800" b="0" strike="noStrike" spc="-1">
                <a:solidFill>
                  <a:schemeClr val="dk1"/>
                </a:solidFill>
                <a:latin typeface="Times New Roman" panose="02020603050405020304"/>
                <a:ea typeface="微軟正黑體" panose="020B0604030504040204" charset="-120"/>
              </a:rPr>
              <a:t>A</a:t>
            </a:r>
            <a:r>
              <a:rPr lang="zh-TW" sz="1800" b="0" strike="noStrike" spc="-1">
                <a:solidFill>
                  <a:schemeClr val="dk1"/>
                </a:solidFill>
                <a:latin typeface="Times New Roman" panose="02020603050405020304"/>
                <a:ea typeface="微軟正黑體" panose="020B0604030504040204" charset="-120"/>
              </a:rPr>
              <a:t>資料後再進行修改寫入，然後 </a:t>
            </a:r>
            <a:r>
              <a:rPr lang="en-US" sz="1800" b="0" strike="noStrike" spc="-1">
                <a:solidFill>
                  <a:schemeClr val="dk1"/>
                </a:solidFill>
                <a:latin typeface="Times New Roman" panose="02020603050405020304"/>
                <a:ea typeface="微軟正黑體" panose="020B0604030504040204" charset="-120"/>
              </a:rPr>
              <a:t>master1 </a:t>
            </a:r>
            <a:r>
              <a:rPr lang="zh-TW" sz="1800" b="0" strike="noStrike" spc="-1">
                <a:solidFill>
                  <a:schemeClr val="dk1"/>
                </a:solidFill>
                <a:latin typeface="Times New Roman" panose="02020603050405020304"/>
                <a:ea typeface="微軟正黑體" panose="020B0604030504040204" charset="-120"/>
              </a:rPr>
              <a:t>再寫，這時候顯然出現了讀資料錯誤，</a:t>
            </a:r>
            <a:r>
              <a:rPr lang="en-US" sz="1800" b="0" strike="noStrike" spc="-1">
                <a:solidFill>
                  <a:schemeClr val="dk1"/>
                </a:solidFill>
                <a:latin typeface="Times New Roman" panose="02020603050405020304"/>
                <a:ea typeface="微軟正黑體" panose="020B0604030504040204" charset="-120"/>
              </a:rPr>
              <a:t>master2 </a:t>
            </a:r>
            <a:r>
              <a:rPr lang="zh-TW" sz="1800" b="0" strike="noStrike" spc="-1">
                <a:solidFill>
                  <a:schemeClr val="dk1"/>
                </a:solidFill>
                <a:latin typeface="Times New Roman" panose="02020603050405020304"/>
                <a:ea typeface="微軟正黑體" panose="020B0604030504040204" charset="-120"/>
              </a:rPr>
              <a:t>應該讀取的是 </a:t>
            </a:r>
            <a:r>
              <a:rPr lang="en-US" sz="1800" b="0" strike="noStrike" spc="-1">
                <a:solidFill>
                  <a:schemeClr val="dk1"/>
                </a:solidFill>
                <a:latin typeface="Times New Roman" panose="02020603050405020304"/>
                <a:ea typeface="微軟正黑體" panose="020B0604030504040204" charset="-120"/>
              </a:rPr>
              <a:t>master1 </a:t>
            </a:r>
            <a:r>
              <a:rPr lang="zh-TW" sz="1800" b="0" strike="noStrike" spc="-1">
                <a:solidFill>
                  <a:schemeClr val="dk1"/>
                </a:solidFill>
                <a:latin typeface="Times New Roman" panose="02020603050405020304"/>
                <a:ea typeface="微軟正黑體" panose="020B0604030504040204" charset="-120"/>
              </a:rPr>
              <a:t>修改的數據，但在這裡卻直接讀取了，最後的結果變成了 </a:t>
            </a:r>
            <a:r>
              <a:rPr lang="en-US" sz="1800" b="1" u="sng" strike="noStrike" spc="-1">
                <a:solidFill>
                  <a:schemeClr val="dk1"/>
                </a:solidFill>
                <a:uFillTx/>
                <a:latin typeface="Times New Roman" panose="02020603050405020304"/>
                <a:ea typeface="微軟正黑體" panose="020B0604030504040204" charset="-120"/>
              </a:rPr>
              <a:t>Non- </a:t>
            </a:r>
            <a:r>
              <a:rPr lang="en-US" sz="1800" b="1" u="sng" strike="noStrike" spc="-1">
                <a:solidFill>
                  <a:schemeClr val="dk1"/>
                </a:solidFill>
                <a:uFillTx/>
                <a:latin typeface="Times New Roman" panose="02020603050405020304"/>
                <a:ea typeface="微軟正黑體" panose="020B0604030504040204" charset="-120"/>
                <a:hlinkClick r:id="rId1"/>
              </a:rPr>
              <a:t>deterministic</a:t>
            </a:r>
            <a:r>
              <a:rPr lang="zh-TW" sz="1800" b="0" strike="noStrike" spc="-1">
                <a:solidFill>
                  <a:schemeClr val="dk1"/>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a:p>
            <a:pPr defTabSz="914400">
              <a:lnSpc>
                <a:spcPct val="150000"/>
              </a:lnSpc>
            </a:pPr>
            <a:endParaRPr lang="en-US" sz="1800" b="0" strike="noStrike" spc="-1">
              <a:solidFill>
                <a:srgbClr val="000000"/>
              </a:solidFill>
              <a:latin typeface="Arial" panose="020B0604020202020204"/>
            </a:endParaRPr>
          </a:p>
          <a:p>
            <a:pPr defTabSz="914400">
              <a:lnSpc>
                <a:spcPct val="150000"/>
              </a:lnSpc>
            </a:pPr>
            <a:r>
              <a:rPr lang="zh-TW" sz="1800" b="0" strike="noStrike" spc="-1">
                <a:solidFill>
                  <a:schemeClr val="dk1"/>
                </a:solidFill>
                <a:latin typeface="Times New Roman" panose="02020603050405020304"/>
                <a:ea typeface="微軟正黑體" panose="020B0604030504040204" charset="-120"/>
              </a:rPr>
              <a:t>對於 </a:t>
            </a:r>
            <a:r>
              <a:rPr lang="en-US" sz="1800" b="0" strike="noStrike" spc="-1">
                <a:solidFill>
                  <a:schemeClr val="dk1"/>
                </a:solidFill>
                <a:latin typeface="Times New Roman" panose="02020603050405020304"/>
                <a:ea typeface="微軟正黑體" panose="020B0604030504040204" charset="-120"/>
              </a:rPr>
              <a:t>AXI3 </a:t>
            </a:r>
            <a:r>
              <a:rPr lang="zh-TW" sz="1800" b="0" strike="noStrike" spc="-1">
                <a:solidFill>
                  <a:schemeClr val="dk1"/>
                </a:solidFill>
                <a:latin typeface="Times New Roman" panose="02020603050405020304"/>
                <a:ea typeface="微軟正黑體" panose="020B0604030504040204" charset="-120"/>
              </a:rPr>
              <a:t>而言，將 </a:t>
            </a:r>
            <a:r>
              <a:rPr lang="en-US" sz="1800" b="0" strike="noStrike" spc="-1">
                <a:solidFill>
                  <a:schemeClr val="dk1"/>
                </a:solidFill>
                <a:latin typeface="Times New Roman" panose="02020603050405020304"/>
                <a:ea typeface="微軟正黑體" panose="020B0604030504040204" charset="-120"/>
              </a:rPr>
              <a:t>Atomic Access </a:t>
            </a:r>
            <a:r>
              <a:rPr lang="zh-TW" sz="1800" b="0" strike="noStrike" spc="-1">
                <a:solidFill>
                  <a:schemeClr val="dk1"/>
                </a:solidFill>
                <a:latin typeface="Times New Roman" panose="02020603050405020304"/>
                <a:ea typeface="微軟正黑體" panose="020B0604030504040204" charset="-120"/>
              </a:rPr>
              <a:t>分為了以下兩種模式</a:t>
            </a:r>
            <a:endParaRPr lang="en-US" sz="1800" b="0" strike="noStrike" spc="-1">
              <a:solidFill>
                <a:srgbClr val="000000"/>
              </a:solidFill>
              <a:latin typeface="Arial" panose="020B0604020202020204"/>
            </a:endParaRPr>
          </a:p>
          <a:p>
            <a:pPr marL="285750" indent="-285750" defTabSz="914400">
              <a:lnSpc>
                <a:spcPct val="150000"/>
              </a:lnSpc>
              <a:buClr>
                <a:srgbClr val="000000"/>
              </a:buClr>
              <a:buFont typeface="Wingdings" panose="05000000000000000000" pitchFamily="2" charset="2"/>
              <a:buChar char=""/>
            </a:pPr>
            <a:r>
              <a:rPr lang="zh-TW" sz="1800" b="1" strike="noStrike" spc="-1">
                <a:solidFill>
                  <a:schemeClr val="dk1"/>
                </a:solidFill>
                <a:latin typeface="Times New Roman" panose="02020603050405020304"/>
                <a:ea typeface="微軟正黑體" panose="020B0604030504040204" charset="-120"/>
              </a:rPr>
              <a:t>排發訪問 </a:t>
            </a:r>
            <a:r>
              <a:rPr lang="en-US" sz="1800" b="1" strike="noStrike" spc="-1">
                <a:solidFill>
                  <a:schemeClr val="dk1"/>
                </a:solidFill>
                <a:latin typeface="Times New Roman" panose="02020603050405020304"/>
                <a:ea typeface="微軟正黑體" panose="020B0604030504040204" charset="-120"/>
              </a:rPr>
              <a:t>Exclusive</a:t>
            </a:r>
            <a:endParaRPr lang="en-US" sz="1800" b="0" strike="noStrike" spc="-1">
              <a:solidFill>
                <a:srgbClr val="000000"/>
              </a:solidFill>
              <a:latin typeface="Arial" panose="020B0604020202020204"/>
            </a:endParaRPr>
          </a:p>
          <a:p>
            <a:pPr marL="285750" indent="-285750" defTabSz="914400">
              <a:lnSpc>
                <a:spcPct val="150000"/>
              </a:lnSpc>
              <a:buClr>
                <a:srgbClr val="000000"/>
              </a:buClr>
              <a:buFont typeface="Wingdings" panose="05000000000000000000" pitchFamily="2" charset="2"/>
              <a:buChar char=""/>
            </a:pPr>
            <a:r>
              <a:rPr lang="zh-TW" sz="1800" b="1" strike="noStrike" spc="-1">
                <a:solidFill>
                  <a:schemeClr val="dk1"/>
                </a:solidFill>
                <a:latin typeface="Times New Roman" panose="02020603050405020304"/>
                <a:ea typeface="微軟正黑體" panose="020B0604030504040204" charset="-120"/>
              </a:rPr>
              <a:t>鎖定訪問 </a:t>
            </a:r>
            <a:r>
              <a:rPr lang="en-US" sz="1800" b="1" strike="noStrike" spc="-1">
                <a:solidFill>
                  <a:schemeClr val="dk1"/>
                </a:solidFill>
                <a:latin typeface="Times New Roman" panose="02020603050405020304"/>
                <a:ea typeface="微軟正黑體" panose="020B0604030504040204" charset="-120"/>
              </a:rPr>
              <a:t>Locked</a:t>
            </a:r>
            <a:endParaRPr lang="en-US" sz="1800" b="0" strike="noStrike" spc="-1">
              <a:solidFill>
                <a:srgbClr val="000000"/>
              </a:solidFill>
              <a:latin typeface="Arial" panose="020B0604020202020204"/>
            </a:endParaRPr>
          </a:p>
          <a:p>
            <a:pPr defTabSz="914400">
              <a:lnSpc>
                <a:spcPct val="150000"/>
              </a:lnSpc>
            </a:pPr>
            <a:endParaRPr lang="en-US" sz="18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4400" b="1" strike="noStrike" spc="-1">
                <a:solidFill>
                  <a:schemeClr val="dk1"/>
                </a:solidFill>
                <a:latin typeface="Times New Roman" panose="02020603050405020304"/>
                <a:ea typeface="微軟正黑體" panose="020B0604030504040204" charset="-120"/>
              </a:rPr>
              <a:t>AXI Atomic Access</a:t>
            </a:r>
            <a:endParaRPr lang="en-US" sz="4400" b="0" strike="noStrike" spc="-1">
              <a:solidFill>
                <a:srgbClr val="000000"/>
              </a:solidFill>
              <a:latin typeface="Arial" panose="020B0604020202020204"/>
            </a:endParaRPr>
          </a:p>
        </p:txBody>
      </p:sp>
      <p:sp>
        <p:nvSpPr>
          <p:cNvPr id="411" name="文字方塊 7"/>
          <p:cNvSpPr/>
          <p:nvPr/>
        </p:nvSpPr>
        <p:spPr>
          <a:xfrm>
            <a:off x="408600" y="1001880"/>
            <a:ext cx="11083320" cy="15372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ts val="1800"/>
              </a:lnSpc>
              <a:spcAft>
                <a:spcPts val="1200"/>
              </a:spcAft>
            </a:pPr>
            <a:r>
              <a:rPr lang="zh-TW" sz="1800" b="0" strike="noStrike" spc="-1">
                <a:solidFill>
                  <a:schemeClr val="dk1"/>
                </a:solidFill>
                <a:latin typeface="Times New Roman" panose="02020603050405020304"/>
                <a:ea typeface="微軟正黑體" panose="020B0604030504040204" charset="-120"/>
              </a:rPr>
              <a:t>下圖說明了</a:t>
            </a:r>
            <a:r>
              <a:rPr lang="en-US" sz="1800" b="0" strike="noStrike" spc="-1">
                <a:solidFill>
                  <a:schemeClr val="dk1"/>
                </a:solidFill>
                <a:latin typeface="Times New Roman" panose="02020603050405020304"/>
                <a:ea typeface="微軟正黑體" panose="020B0604030504040204" charset="-120"/>
              </a:rPr>
              <a:t> </a:t>
            </a:r>
            <a:r>
              <a:rPr lang="en-US" sz="1800" b="0" strike="noStrike" spc="-1">
                <a:solidFill>
                  <a:schemeClr val="dk1"/>
                </a:solidFill>
                <a:latin typeface="Times New Roman" panose="02020603050405020304"/>
                <a:ea typeface="微軟正黑體" panose="020B0604030504040204" charset="-120"/>
              </a:rPr>
              <a:t>AXI 3 </a:t>
            </a:r>
            <a:r>
              <a:rPr lang="zh-TW" sz="1800" b="0" strike="noStrike" spc="-1">
                <a:solidFill>
                  <a:schemeClr val="dk1"/>
                </a:solidFill>
                <a:latin typeface="Times New Roman" panose="02020603050405020304"/>
                <a:ea typeface="微軟正黑體" panose="020B0604030504040204" charset="-120"/>
              </a:rPr>
              <a:t>以及 </a:t>
            </a:r>
            <a:r>
              <a:rPr lang="en-US" sz="1800" b="0" strike="noStrike" spc="-1">
                <a:solidFill>
                  <a:schemeClr val="dk1"/>
                </a:solidFill>
                <a:latin typeface="Times New Roman" panose="02020603050405020304"/>
                <a:ea typeface="微軟正黑體" panose="020B0604030504040204" charset="-120"/>
              </a:rPr>
              <a:t>AXI 4 </a:t>
            </a:r>
            <a:r>
              <a:rPr lang="zh-TW" sz="1800" b="0" strike="noStrike" spc="-1">
                <a:solidFill>
                  <a:schemeClr val="dk1"/>
                </a:solidFill>
                <a:latin typeface="Times New Roman" panose="02020603050405020304"/>
                <a:ea typeface="微軟正黑體" panose="020B0604030504040204" charset="-120"/>
              </a:rPr>
              <a:t>的 </a:t>
            </a:r>
            <a:r>
              <a:rPr lang="en-US" sz="1800" b="0" strike="noStrike" spc="-1">
                <a:solidFill>
                  <a:schemeClr val="dk1"/>
                </a:solidFill>
                <a:latin typeface="Times New Roman" panose="02020603050405020304"/>
                <a:ea typeface="微軟正黑體" panose="020B0604030504040204" charset="-120"/>
              </a:rPr>
              <a:t>Atomic Access </a:t>
            </a:r>
            <a:r>
              <a:rPr lang="zh-TW" sz="1800" b="0" strike="noStrike" spc="-1">
                <a:solidFill>
                  <a:schemeClr val="dk1"/>
                </a:solidFill>
                <a:latin typeface="Times New Roman" panose="02020603050405020304"/>
                <a:ea typeface="微軟正黑體" panose="020B0604030504040204" charset="-120"/>
              </a:rPr>
              <a:t>機制的差異性，</a:t>
            </a:r>
            <a:r>
              <a:rPr lang="en-US" sz="1800" b="0" strike="noStrike" spc="-1">
                <a:solidFill>
                  <a:schemeClr val="dk1"/>
                </a:solidFill>
                <a:latin typeface="Times New Roman" panose="02020603050405020304"/>
                <a:ea typeface="微軟正黑體" panose="020B0604030504040204" charset="-120"/>
              </a:rPr>
              <a:t>AXI 5 </a:t>
            </a:r>
            <a:r>
              <a:rPr lang="zh-TW" sz="1800" b="0" strike="noStrike" spc="-1">
                <a:solidFill>
                  <a:schemeClr val="dk1"/>
                </a:solidFill>
                <a:latin typeface="Times New Roman" panose="02020603050405020304"/>
                <a:ea typeface="微軟正黑體" panose="020B0604030504040204" charset="-120"/>
              </a:rPr>
              <a:t>的改動最大，因此放在最後面說明。</a:t>
            </a:r>
            <a:endParaRPr lang="en-US" sz="1800" b="0" strike="noStrike" spc="-1">
              <a:solidFill>
                <a:srgbClr val="000000"/>
              </a:solidFill>
              <a:latin typeface="Arial" panose="020B0604020202020204"/>
            </a:endParaRPr>
          </a:p>
          <a:p>
            <a:pPr defTabSz="914400">
              <a:lnSpc>
                <a:spcPts val="1800"/>
              </a:lnSpc>
              <a:spcAft>
                <a:spcPts val="1200"/>
              </a:spcAft>
            </a:pPr>
            <a:endParaRPr lang="en-US" sz="1800" b="0" strike="noStrike" spc="-1">
              <a:solidFill>
                <a:srgbClr val="000000"/>
              </a:solidFill>
              <a:latin typeface="Arial" panose="020B0604020202020204"/>
            </a:endParaRPr>
          </a:p>
          <a:p>
            <a:pPr defTabSz="914400">
              <a:lnSpc>
                <a:spcPts val="1800"/>
              </a:lnSpc>
              <a:spcAft>
                <a:spcPts val="1200"/>
              </a:spcAft>
            </a:pPr>
            <a:r>
              <a:rPr lang="zh-TW" sz="1800" b="0" strike="noStrike" spc="-1">
                <a:solidFill>
                  <a:schemeClr val="dk1"/>
                </a:solidFill>
                <a:latin typeface="Times New Roman" panose="02020603050405020304"/>
                <a:ea typeface="微軟正黑體" panose="020B0604030504040204" charset="-120"/>
              </a:rPr>
              <a:t>兩個模式中，</a:t>
            </a:r>
            <a:r>
              <a:rPr lang="en-US" sz="1800" b="0" strike="noStrike" spc="-1">
                <a:solidFill>
                  <a:schemeClr val="dk1"/>
                </a:solidFill>
                <a:latin typeface="Times New Roman" panose="02020603050405020304"/>
                <a:ea typeface="微軟正黑體" panose="020B0604030504040204" charset="-120"/>
              </a:rPr>
              <a:t>Exlusive </a:t>
            </a:r>
            <a:r>
              <a:rPr lang="zh-TW" sz="1800" b="0" strike="noStrike" spc="-1">
                <a:solidFill>
                  <a:schemeClr val="dk1"/>
                </a:solidFill>
                <a:latin typeface="Times New Roman" panose="02020603050405020304"/>
                <a:ea typeface="微軟正黑體" panose="020B0604030504040204" charset="-120"/>
              </a:rPr>
              <a:t>對匯流排效能影響更小，正是因為如此，</a:t>
            </a:r>
            <a:r>
              <a:rPr lang="en-US" sz="1800" b="0" strike="noStrike" spc="-1">
                <a:solidFill>
                  <a:schemeClr val="dk1"/>
                </a:solidFill>
                <a:latin typeface="Times New Roman" panose="02020603050405020304"/>
                <a:ea typeface="微軟正黑體" panose="020B0604030504040204" charset="-120"/>
              </a:rPr>
              <a:t>AXI4 </a:t>
            </a:r>
            <a:r>
              <a:rPr lang="zh-TW" sz="1800" b="0" strike="noStrike" spc="-1">
                <a:solidFill>
                  <a:schemeClr val="dk1"/>
                </a:solidFill>
                <a:latin typeface="Times New Roman" panose="02020603050405020304"/>
                <a:ea typeface="微軟正黑體" panose="020B0604030504040204" charset="-120"/>
              </a:rPr>
              <a:t>只有 </a:t>
            </a:r>
            <a:r>
              <a:rPr lang="en-US" sz="1800" b="0" strike="noStrike" spc="-1">
                <a:solidFill>
                  <a:schemeClr val="dk1"/>
                </a:solidFill>
                <a:latin typeface="Times New Roman" panose="02020603050405020304"/>
                <a:ea typeface="微軟正黑體" panose="020B0604030504040204" charset="-120"/>
              </a:rPr>
              <a:t>Exclusive </a:t>
            </a:r>
            <a:r>
              <a:rPr lang="zh-TW" sz="1800" b="0" strike="noStrike" spc="-1">
                <a:solidFill>
                  <a:schemeClr val="dk1"/>
                </a:solidFill>
                <a:latin typeface="Times New Roman" panose="02020603050405020304"/>
                <a:ea typeface="微軟正黑體" panose="020B0604030504040204" charset="-120"/>
              </a:rPr>
              <a:t>的方式，捨棄掉了 </a:t>
            </a:r>
            <a:r>
              <a:rPr lang="en-US" sz="1800" b="0" strike="noStrike" spc="-1">
                <a:solidFill>
                  <a:schemeClr val="dk1"/>
                </a:solidFill>
                <a:latin typeface="Times New Roman" panose="02020603050405020304"/>
                <a:ea typeface="微軟正黑體" panose="020B0604030504040204" charset="-120"/>
              </a:rPr>
              <a:t>Locked </a:t>
            </a:r>
            <a:r>
              <a:rPr lang="zh-TW" sz="1800" b="0" strike="noStrike" spc="-1">
                <a:solidFill>
                  <a:schemeClr val="dk1"/>
                </a:solidFill>
                <a:latin typeface="Times New Roman" panose="02020603050405020304"/>
                <a:ea typeface="微軟正黑體" panose="020B0604030504040204" charset="-120"/>
              </a:rPr>
              <a:t>存取的模式。</a:t>
            </a:r>
            <a:endParaRPr lang="en-US" sz="1800" b="0" strike="noStrike" spc="-1">
              <a:solidFill>
                <a:srgbClr val="000000"/>
              </a:solidFill>
              <a:latin typeface="Arial" panose="020B0604020202020204"/>
            </a:endParaRPr>
          </a:p>
        </p:txBody>
      </p:sp>
      <p:pic>
        <p:nvPicPr>
          <p:cNvPr id="412" name="圖片 1"/>
          <p:cNvPicPr/>
          <p:nvPr/>
        </p:nvPicPr>
        <p:blipFill>
          <a:blip r:embed="rId1"/>
          <a:stretch>
            <a:fillRect/>
          </a:stretch>
        </p:blipFill>
        <p:spPr>
          <a:xfrm>
            <a:off x="155160" y="3128040"/>
            <a:ext cx="7914960" cy="3083760"/>
          </a:xfrm>
          <a:prstGeom prst="rect">
            <a:avLst/>
          </a:prstGeom>
          <a:ln w="0">
            <a:noFill/>
          </a:ln>
        </p:spPr>
      </p:pic>
      <p:pic>
        <p:nvPicPr>
          <p:cNvPr id="413" name="圖片 4"/>
          <p:cNvPicPr/>
          <p:nvPr/>
        </p:nvPicPr>
        <p:blipFill>
          <a:blip r:embed="rId2"/>
          <a:stretch>
            <a:fillRect/>
          </a:stretch>
        </p:blipFill>
        <p:spPr>
          <a:xfrm>
            <a:off x="8163000" y="2262960"/>
            <a:ext cx="3872880" cy="2269080"/>
          </a:xfrm>
          <a:prstGeom prst="rect">
            <a:avLst/>
          </a:prstGeom>
          <a:ln w="0">
            <a:solidFill>
              <a:srgbClr val="000000"/>
            </a:solidFill>
          </a:ln>
        </p:spPr>
      </p:pic>
      <p:pic>
        <p:nvPicPr>
          <p:cNvPr id="414" name="圖片 6"/>
          <p:cNvPicPr/>
          <p:nvPr/>
        </p:nvPicPr>
        <p:blipFill>
          <a:blip r:embed="rId3"/>
          <a:stretch>
            <a:fillRect/>
          </a:stretch>
        </p:blipFill>
        <p:spPr>
          <a:xfrm>
            <a:off x="8163000" y="4815360"/>
            <a:ext cx="3872880" cy="1674000"/>
          </a:xfrm>
          <a:prstGeom prst="rect">
            <a:avLst/>
          </a:prstGeom>
          <a:ln w="0">
            <a:solidFill>
              <a:srgbClr val="000000"/>
            </a:solid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4400" b="1" strike="noStrike" spc="-1">
                <a:solidFill>
                  <a:schemeClr val="dk1"/>
                </a:solidFill>
                <a:latin typeface="Times New Roman" panose="02020603050405020304"/>
                <a:ea typeface="微軟正黑體" panose="020B0604030504040204" charset="-120"/>
              </a:rPr>
              <a:t>AXI Atomic Access</a:t>
            </a:r>
            <a:endParaRPr lang="en-US" sz="4400" b="0" strike="noStrike" spc="-1">
              <a:solidFill>
                <a:srgbClr val="000000"/>
              </a:solidFill>
              <a:latin typeface="Arial" panose="020B0604020202020204"/>
            </a:endParaRPr>
          </a:p>
        </p:txBody>
      </p:sp>
      <p:sp>
        <p:nvSpPr>
          <p:cNvPr id="416" name="文字方塊 7"/>
          <p:cNvSpPr/>
          <p:nvPr/>
        </p:nvSpPr>
        <p:spPr>
          <a:xfrm>
            <a:off x="408600" y="1090080"/>
            <a:ext cx="10500120" cy="20404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2000" b="1" strike="noStrike" spc="-1">
                <a:solidFill>
                  <a:schemeClr val="dk1"/>
                </a:solidFill>
                <a:latin typeface="Times New Roman" panose="02020603050405020304"/>
                <a:ea typeface="微軟正黑體" panose="020B0604030504040204" charset="-120"/>
              </a:rPr>
              <a:t>Locked access:</a:t>
            </a:r>
            <a:endParaRPr lang="en-US" sz="2000" b="0" strike="noStrike" spc="-1">
              <a:solidFill>
                <a:srgbClr val="000000"/>
              </a:solidFill>
              <a:latin typeface="Arial" panose="020B0604020202020204"/>
            </a:endParaRPr>
          </a:p>
          <a:p>
            <a:pPr defTabSz="914400">
              <a:lnSpc>
                <a:spcPct val="100000"/>
              </a:lnSpc>
            </a:pPr>
            <a:endParaRPr lang="en-US" sz="1800" b="0" strike="noStrike" spc="-1">
              <a:solidFill>
                <a:srgbClr val="000000"/>
              </a:solidFill>
              <a:latin typeface="Arial" panose="020B0604020202020204"/>
            </a:endParaRPr>
          </a:p>
          <a:p>
            <a:pPr defTabSz="914400">
              <a:lnSpc>
                <a:spcPct val="100000"/>
              </a:lnSpc>
            </a:pPr>
            <a:r>
              <a:rPr lang="zh-TW" sz="1800" b="0" strike="noStrike" spc="-1">
                <a:solidFill>
                  <a:schemeClr val="dk1"/>
                </a:solidFill>
                <a:latin typeface="Times New Roman" panose="02020603050405020304"/>
                <a:ea typeface="微軟正黑體" panose="020B0604030504040204" charset="-120"/>
              </a:rPr>
              <a:t>這個存取機制</a:t>
            </a:r>
            <a:r>
              <a:rPr lang="zh-TW" sz="1800" b="0" strike="noStrike" spc="-1">
                <a:solidFill>
                  <a:srgbClr val="FF0000"/>
                </a:solidFill>
                <a:latin typeface="Times New Roman" panose="02020603050405020304"/>
                <a:ea typeface="微軟正黑體" panose="020B0604030504040204" charset="-120"/>
              </a:rPr>
              <a:t>只在 </a:t>
            </a:r>
            <a:r>
              <a:rPr lang="en-US" sz="1800" b="0" strike="noStrike" spc="-1">
                <a:solidFill>
                  <a:srgbClr val="FF0000"/>
                </a:solidFill>
                <a:latin typeface="Times New Roman" panose="02020603050405020304"/>
                <a:ea typeface="微軟正黑體" panose="020B0604030504040204" charset="-120"/>
              </a:rPr>
              <a:t>AXI3 </a:t>
            </a:r>
            <a:r>
              <a:rPr lang="zh-TW" sz="1800" b="0" strike="noStrike" spc="-1">
                <a:solidFill>
                  <a:schemeClr val="dk1"/>
                </a:solidFill>
                <a:latin typeface="Times New Roman" panose="02020603050405020304"/>
                <a:ea typeface="微軟正黑體" panose="020B0604030504040204" charset="-120"/>
              </a:rPr>
              <a:t>中使用，如下圖中所示，如果 </a:t>
            </a:r>
            <a:r>
              <a:rPr lang="en-US" sz="1800" b="0" strike="noStrike" spc="-1">
                <a:solidFill>
                  <a:schemeClr val="dk1"/>
                </a:solidFill>
                <a:latin typeface="Times New Roman" panose="02020603050405020304"/>
                <a:ea typeface="微軟正黑體" panose="020B0604030504040204" charset="-120"/>
              </a:rPr>
              <a:t>Master0 </a:t>
            </a:r>
            <a:r>
              <a:rPr lang="zh-TW" sz="1800" b="0" strike="noStrike" spc="-1">
                <a:solidFill>
                  <a:schemeClr val="dk1"/>
                </a:solidFill>
                <a:latin typeface="Times New Roman" panose="02020603050405020304"/>
                <a:ea typeface="微軟正黑體" panose="020B0604030504040204" charset="-120"/>
              </a:rPr>
              <a:t>正在用 </a:t>
            </a:r>
            <a:r>
              <a:rPr lang="en-US" sz="1800" b="0" strike="noStrike" spc="-1">
                <a:solidFill>
                  <a:schemeClr val="dk1"/>
                </a:solidFill>
                <a:latin typeface="Times New Roman" panose="02020603050405020304"/>
                <a:ea typeface="微軟正黑體" panose="020B0604030504040204" charset="-120"/>
              </a:rPr>
              <a:t>Locked </a:t>
            </a:r>
            <a:r>
              <a:rPr lang="zh-TW" sz="1800" b="0" strike="noStrike" spc="-1">
                <a:solidFill>
                  <a:schemeClr val="dk1"/>
                </a:solidFill>
                <a:latin typeface="Times New Roman" panose="02020603050405020304"/>
                <a:ea typeface="微軟正黑體" panose="020B0604030504040204" charset="-120"/>
              </a:rPr>
              <a:t>訪問 </a:t>
            </a:r>
            <a:r>
              <a:rPr lang="en-US" sz="1800" b="0" strike="noStrike" spc="-1">
                <a:solidFill>
                  <a:schemeClr val="dk1"/>
                </a:solidFill>
                <a:latin typeface="Times New Roman" panose="02020603050405020304"/>
                <a:ea typeface="微軟正黑體" panose="020B0604030504040204" charset="-120"/>
              </a:rPr>
              <a:t>slave </a:t>
            </a:r>
            <a:r>
              <a:rPr lang="zh-TW" sz="1800" b="0" strike="noStrike" spc="-1">
                <a:solidFill>
                  <a:schemeClr val="dk1"/>
                </a:solidFill>
                <a:latin typeface="Times New Roman" panose="02020603050405020304"/>
                <a:ea typeface="微軟正黑體" panose="020B0604030504040204" charset="-120"/>
              </a:rPr>
              <a:t>的話， </a:t>
            </a:r>
            <a:r>
              <a:rPr lang="en-US" sz="1800" b="0" strike="noStrike" spc="-1">
                <a:solidFill>
                  <a:schemeClr val="dk1"/>
                </a:solidFill>
                <a:latin typeface="Times New Roman" panose="02020603050405020304"/>
                <a:ea typeface="微軟正黑體" panose="020B0604030504040204" charset="-120"/>
              </a:rPr>
              <a:t>pipeline</a:t>
            </a:r>
            <a:r>
              <a:rPr lang="zh-TW" sz="1800" b="0" strike="noStrike" spc="-1">
                <a:solidFill>
                  <a:schemeClr val="dk1"/>
                </a:solidFill>
                <a:latin typeface="Times New Roman" panose="02020603050405020304"/>
                <a:ea typeface="微軟正黑體" panose="020B0604030504040204" charset="-120"/>
              </a:rPr>
              <a:t>已經鎖住了，其他所有的 </a:t>
            </a:r>
            <a:r>
              <a:rPr lang="en-US" sz="1800" b="0" strike="noStrike" spc="-1">
                <a:solidFill>
                  <a:schemeClr val="dk1"/>
                </a:solidFill>
                <a:latin typeface="Times New Roman" panose="02020603050405020304"/>
                <a:ea typeface="微軟正黑體" panose="020B0604030504040204" charset="-120"/>
              </a:rPr>
              <a:t>Master </a:t>
            </a:r>
            <a:r>
              <a:rPr lang="zh-TW" sz="1800" b="0" strike="noStrike" spc="-1">
                <a:solidFill>
                  <a:schemeClr val="dk1"/>
                </a:solidFill>
                <a:latin typeface="Times New Roman" panose="02020603050405020304"/>
                <a:ea typeface="微軟正黑體" panose="020B0604030504040204" charset="-120"/>
              </a:rPr>
              <a:t>訪問 </a:t>
            </a:r>
            <a:r>
              <a:rPr lang="en-US" sz="1800" b="0" strike="noStrike" spc="-1">
                <a:solidFill>
                  <a:schemeClr val="dk1"/>
                </a:solidFill>
                <a:latin typeface="Times New Roman" panose="02020603050405020304"/>
                <a:ea typeface="微軟正黑體" panose="020B0604030504040204" charset="-120"/>
              </a:rPr>
              <a:t>slave </a:t>
            </a:r>
            <a:r>
              <a:rPr lang="zh-TW" sz="1800" b="0" strike="noStrike" spc="-1">
                <a:solidFill>
                  <a:schemeClr val="dk1"/>
                </a:solidFill>
                <a:latin typeface="Times New Roman" panose="02020603050405020304"/>
                <a:ea typeface="微軟正黑體" panose="020B0604030504040204" charset="-120"/>
              </a:rPr>
              <a:t>的路徑都會被阻塞住，不允許發起訪問。</a:t>
            </a:r>
            <a:endParaRPr lang="en-US" sz="1800" b="0" strike="noStrike" spc="-1">
              <a:solidFill>
                <a:srgbClr val="000000"/>
              </a:solidFill>
              <a:latin typeface="Arial" panose="020B0604020202020204"/>
            </a:endParaRPr>
          </a:p>
          <a:p>
            <a:pPr defTabSz="914400">
              <a:lnSpc>
                <a:spcPct val="100000"/>
              </a:lnSpc>
            </a:pPr>
            <a:r>
              <a:rPr lang="zh-TW" sz="1800" b="0" strike="noStrike" spc="-1">
                <a:solidFill>
                  <a:schemeClr val="dk1"/>
                </a:solidFill>
                <a:latin typeface="Times New Roman" panose="02020603050405020304"/>
                <a:ea typeface="微軟正黑體" panose="020B0604030504040204" charset="-120"/>
              </a:rPr>
              <a:t>圖中只給了兩個 </a:t>
            </a:r>
            <a:r>
              <a:rPr lang="en-US" sz="1800" b="0" strike="noStrike" spc="-1">
                <a:solidFill>
                  <a:schemeClr val="dk1"/>
                </a:solidFill>
                <a:latin typeface="Times New Roman" panose="02020603050405020304"/>
                <a:ea typeface="微軟正黑體" panose="020B0604030504040204" charset="-120"/>
              </a:rPr>
              <a:t>Master </a:t>
            </a:r>
            <a:r>
              <a:rPr lang="zh-TW" sz="1800" b="0" strike="noStrike" spc="-1">
                <a:solidFill>
                  <a:schemeClr val="dk1"/>
                </a:solidFill>
                <a:latin typeface="Times New Roman" panose="02020603050405020304"/>
                <a:ea typeface="微軟正黑體" panose="020B0604030504040204" charset="-120"/>
              </a:rPr>
              <a:t>的例子，更多的 </a:t>
            </a:r>
            <a:r>
              <a:rPr lang="en-US" sz="1800" b="0" strike="noStrike" spc="-1">
                <a:solidFill>
                  <a:schemeClr val="dk1"/>
                </a:solidFill>
                <a:latin typeface="Times New Roman" panose="02020603050405020304"/>
                <a:ea typeface="微軟正黑體" panose="020B0604030504040204" charset="-120"/>
              </a:rPr>
              <a:t>Master </a:t>
            </a:r>
            <a:r>
              <a:rPr lang="zh-TW" sz="1800" b="0" strike="noStrike" spc="-1">
                <a:solidFill>
                  <a:schemeClr val="dk1"/>
                </a:solidFill>
                <a:latin typeface="Times New Roman" panose="02020603050405020304"/>
                <a:ea typeface="微軟正黑體" panose="020B0604030504040204" charset="-120"/>
              </a:rPr>
              <a:t>也是一樣的，這個機制，很自然的就可以知道，非常慢，</a:t>
            </a:r>
            <a:r>
              <a:rPr lang="zh-TW" sz="1800" b="1" strike="noStrike" spc="-1">
                <a:solidFill>
                  <a:schemeClr val="dk1"/>
                </a:solidFill>
                <a:latin typeface="Times New Roman" panose="02020603050405020304"/>
                <a:ea typeface="微軟正黑體" panose="020B0604030504040204" charset="-120"/>
              </a:rPr>
              <a:t>它對 </a:t>
            </a:r>
            <a:r>
              <a:rPr lang="en-US" sz="1800" b="1" strike="noStrike" spc="-1">
                <a:solidFill>
                  <a:schemeClr val="dk1"/>
                </a:solidFill>
                <a:latin typeface="Times New Roman" panose="02020603050405020304"/>
                <a:ea typeface="微軟正黑體" panose="020B0604030504040204" charset="-120"/>
              </a:rPr>
              <a:t>BUS </a:t>
            </a:r>
            <a:r>
              <a:rPr lang="zh-TW" sz="1800" b="1" strike="noStrike" spc="-1">
                <a:solidFill>
                  <a:schemeClr val="dk1"/>
                </a:solidFill>
                <a:latin typeface="Times New Roman" panose="02020603050405020304"/>
                <a:ea typeface="微軟正黑體" panose="020B0604030504040204" charset="-120"/>
              </a:rPr>
              <a:t>的性能影響是很大的。</a:t>
            </a:r>
            <a:endParaRPr lang="en-US" sz="1800" b="0" strike="noStrike" spc="-1">
              <a:solidFill>
                <a:srgbClr val="000000"/>
              </a:solidFill>
              <a:latin typeface="Arial" panose="020B0604020202020204"/>
            </a:endParaRPr>
          </a:p>
          <a:p>
            <a:pPr defTabSz="914400">
              <a:lnSpc>
                <a:spcPct val="100000"/>
              </a:lnSpc>
            </a:pPr>
            <a:endParaRPr lang="en-US" sz="1800" b="0" strike="noStrike" spc="-1">
              <a:solidFill>
                <a:srgbClr val="000000"/>
              </a:solidFill>
              <a:latin typeface="Arial" panose="020B0604020202020204"/>
            </a:endParaRPr>
          </a:p>
        </p:txBody>
      </p:sp>
      <p:pic>
        <p:nvPicPr>
          <p:cNvPr id="417" name="圖片 9"/>
          <p:cNvPicPr/>
          <p:nvPr/>
        </p:nvPicPr>
        <p:blipFill>
          <a:blip r:embed="rId1"/>
          <a:stretch>
            <a:fillRect/>
          </a:stretch>
        </p:blipFill>
        <p:spPr>
          <a:xfrm>
            <a:off x="2680920" y="3188160"/>
            <a:ext cx="6829560" cy="339048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4400" b="1" strike="noStrike" spc="-1">
                <a:solidFill>
                  <a:schemeClr val="dk1"/>
                </a:solidFill>
                <a:latin typeface="Times New Roman" panose="02020603050405020304"/>
                <a:ea typeface="微軟正黑體" panose="020B0604030504040204" charset="-120"/>
              </a:rPr>
              <a:t>AXI Atomic Access</a:t>
            </a:r>
            <a:endParaRPr lang="en-US" sz="4400" b="0" strike="noStrike" spc="-1">
              <a:solidFill>
                <a:srgbClr val="000000"/>
              </a:solidFill>
              <a:latin typeface="Arial" panose="020B0604020202020204"/>
            </a:endParaRPr>
          </a:p>
        </p:txBody>
      </p:sp>
      <p:pic>
        <p:nvPicPr>
          <p:cNvPr id="419" name="圖片 3"/>
          <p:cNvPicPr/>
          <p:nvPr/>
        </p:nvPicPr>
        <p:blipFill>
          <a:blip r:embed="rId1"/>
          <a:stretch>
            <a:fillRect/>
          </a:stretch>
        </p:blipFill>
        <p:spPr>
          <a:xfrm>
            <a:off x="552600" y="3280680"/>
            <a:ext cx="7050600" cy="2959200"/>
          </a:xfrm>
          <a:prstGeom prst="rect">
            <a:avLst/>
          </a:prstGeom>
          <a:ln w="0">
            <a:noFill/>
          </a:ln>
        </p:spPr>
      </p:pic>
      <p:sp>
        <p:nvSpPr>
          <p:cNvPr id="420" name="文字方塊 4"/>
          <p:cNvSpPr/>
          <p:nvPr/>
        </p:nvSpPr>
        <p:spPr>
          <a:xfrm>
            <a:off x="408600" y="1090080"/>
            <a:ext cx="10756080" cy="22381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800" b="1" strike="noStrike" spc="-1">
                <a:solidFill>
                  <a:schemeClr val="dk1"/>
                </a:solidFill>
                <a:latin typeface="Times New Roman" panose="02020603050405020304"/>
                <a:ea typeface="微軟正黑體" panose="020B0604030504040204" charset="-120"/>
              </a:rPr>
              <a:t>Exclusive access:</a:t>
            </a:r>
            <a:endParaRPr lang="en-US" sz="1800" b="0" strike="noStrike" spc="-1">
              <a:solidFill>
                <a:srgbClr val="000000"/>
              </a:solidFill>
              <a:latin typeface="Arial" panose="020B0604020202020204"/>
            </a:endParaRPr>
          </a:p>
          <a:p>
            <a:pPr defTabSz="914400">
              <a:lnSpc>
                <a:spcPct val="100000"/>
              </a:lnSpc>
            </a:pPr>
            <a:endParaRPr lang="en-US" sz="1800" b="0" strike="noStrike" spc="-1">
              <a:solidFill>
                <a:srgbClr val="000000"/>
              </a:solidFill>
              <a:latin typeface="Arial" panose="020B0604020202020204"/>
            </a:endParaRPr>
          </a:p>
          <a:p>
            <a:pPr defTabSz="914400">
              <a:lnSpc>
                <a:spcPts val="1800"/>
              </a:lnSpc>
              <a:spcAft>
                <a:spcPts val="1200"/>
              </a:spcAft>
            </a:pPr>
            <a:r>
              <a:rPr lang="en-US" sz="1800" b="0" strike="noStrike" spc="-1">
                <a:solidFill>
                  <a:schemeClr val="dk1"/>
                </a:solidFill>
                <a:latin typeface="Times New Roman" panose="02020603050405020304"/>
                <a:ea typeface="微軟正黑體" panose="020B0604030504040204" charset="-120"/>
              </a:rPr>
              <a:t>Master </a:t>
            </a:r>
            <a:r>
              <a:rPr lang="zh-TW" sz="1800" b="0" strike="noStrike" spc="-1">
                <a:solidFill>
                  <a:schemeClr val="dk1"/>
                </a:solidFill>
                <a:latin typeface="Times New Roman" panose="02020603050405020304"/>
                <a:ea typeface="微軟正黑體" panose="020B0604030504040204" charset="-120"/>
              </a:rPr>
              <a:t>對某個地址發起 </a:t>
            </a:r>
            <a:r>
              <a:rPr lang="en-US" sz="1800" b="0" strike="noStrike" spc="-1">
                <a:solidFill>
                  <a:schemeClr val="dk1"/>
                </a:solidFill>
                <a:latin typeface="Times New Roman" panose="02020603050405020304"/>
                <a:ea typeface="微軟正黑體" panose="020B0604030504040204" charset="-120"/>
              </a:rPr>
              <a:t>exclusive read</a:t>
            </a:r>
            <a:r>
              <a:rPr lang="zh-TW" sz="1800" b="0" strike="noStrike" spc="-1">
                <a:solidFill>
                  <a:schemeClr val="dk1"/>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a:p>
            <a:pPr defTabSz="914400">
              <a:lnSpc>
                <a:spcPts val="1800"/>
              </a:lnSpc>
              <a:spcAft>
                <a:spcPts val="1200"/>
              </a:spcAft>
            </a:pPr>
            <a:r>
              <a:rPr lang="zh-TW" sz="1800" b="0" strike="noStrike" spc="-1">
                <a:solidFill>
                  <a:schemeClr val="dk1"/>
                </a:solidFill>
                <a:latin typeface="Times New Roman" panose="02020603050405020304"/>
                <a:ea typeface="微軟正黑體" panose="020B0604030504040204" charset="-120"/>
              </a:rPr>
              <a:t>過了一會兒，</a:t>
            </a:r>
            <a:r>
              <a:rPr lang="en-US" sz="1800" b="0" strike="noStrike" spc="-1">
                <a:solidFill>
                  <a:schemeClr val="dk1"/>
                </a:solidFill>
                <a:latin typeface="Times New Roman" panose="02020603050405020304"/>
                <a:ea typeface="微軟正黑體" panose="020B0604030504040204" charset="-120"/>
              </a:rPr>
              <a:t>Master </a:t>
            </a:r>
            <a:r>
              <a:rPr lang="zh-TW" sz="1800" b="0" strike="noStrike" spc="-1">
                <a:solidFill>
                  <a:schemeClr val="dk1"/>
                </a:solidFill>
                <a:latin typeface="Times New Roman" panose="02020603050405020304"/>
                <a:ea typeface="微軟正黑體" panose="020B0604030504040204" charset="-120"/>
              </a:rPr>
              <a:t>嘗試對同樣的位址進行 </a:t>
            </a:r>
            <a:r>
              <a:rPr lang="en-US" sz="1800" b="0" strike="noStrike" spc="-1">
                <a:solidFill>
                  <a:schemeClr val="dk1"/>
                </a:solidFill>
                <a:latin typeface="Times New Roman" panose="02020603050405020304"/>
                <a:ea typeface="微軟正黑體" panose="020B0604030504040204" charset="-120"/>
              </a:rPr>
              <a:t>exclusive write </a:t>
            </a:r>
            <a:r>
              <a:rPr lang="zh-TW" sz="1800" b="0" strike="noStrike" spc="-1">
                <a:solidFill>
                  <a:schemeClr val="dk1"/>
                </a:solidFill>
                <a:latin typeface="Times New Roman" panose="02020603050405020304"/>
                <a:ea typeface="微軟正黑體" panose="020B0604030504040204" charset="-120"/>
              </a:rPr>
              <a:t>來完成整個 </a:t>
            </a:r>
            <a:r>
              <a:rPr lang="en-US" sz="1800" b="0" strike="noStrike" spc="-1">
                <a:solidFill>
                  <a:schemeClr val="dk1"/>
                </a:solidFill>
                <a:latin typeface="Times New Roman" panose="02020603050405020304"/>
                <a:ea typeface="微軟正黑體" panose="020B0604030504040204" charset="-120"/>
              </a:rPr>
              <a:t>exclusive operation</a:t>
            </a:r>
            <a:r>
              <a:rPr lang="zh-TW" sz="1800" b="0" strike="noStrike" spc="-1">
                <a:solidFill>
                  <a:schemeClr val="dk1"/>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a:p>
            <a:pPr defTabSz="914400">
              <a:lnSpc>
                <a:spcPts val="1800"/>
              </a:lnSpc>
              <a:spcAft>
                <a:spcPts val="1200"/>
              </a:spcAft>
            </a:pPr>
            <a:r>
              <a:rPr lang="zh-TW" sz="1800" b="0" strike="noStrike" spc="-1">
                <a:solidFill>
                  <a:schemeClr val="dk1"/>
                </a:solidFill>
                <a:latin typeface="Times New Roman" panose="02020603050405020304"/>
                <a:ea typeface="微軟正黑體" panose="020B0604030504040204" charset="-120"/>
              </a:rPr>
              <a:t>如果在讀寫之間沒有別的 </a:t>
            </a:r>
            <a:r>
              <a:rPr lang="en-US" sz="1800" b="0" strike="noStrike" spc="-1">
                <a:solidFill>
                  <a:schemeClr val="dk1"/>
                </a:solidFill>
                <a:latin typeface="Times New Roman" panose="02020603050405020304"/>
                <a:ea typeface="微軟正黑體" panose="020B0604030504040204" charset="-120"/>
              </a:rPr>
              <a:t>Master </a:t>
            </a:r>
            <a:r>
              <a:rPr lang="zh-TW" sz="1800" b="0" strike="noStrike" spc="-1">
                <a:solidFill>
                  <a:schemeClr val="dk1"/>
                </a:solidFill>
                <a:latin typeface="Times New Roman" panose="02020603050405020304"/>
                <a:ea typeface="微軟正黑體" panose="020B0604030504040204" charset="-120"/>
              </a:rPr>
              <a:t>往這個位址寫數據，則上述的 </a:t>
            </a:r>
            <a:r>
              <a:rPr lang="en-US" sz="1800" b="0" strike="noStrike" spc="-1">
                <a:solidFill>
                  <a:schemeClr val="dk1"/>
                </a:solidFill>
                <a:latin typeface="Times New Roman" panose="02020603050405020304"/>
                <a:ea typeface="微軟正黑體" panose="020B0604030504040204" charset="-120"/>
              </a:rPr>
              <a:t>exclusive write </a:t>
            </a:r>
            <a:r>
              <a:rPr lang="zh-TW" sz="1800" b="0" strike="noStrike" spc="-1">
                <a:solidFill>
                  <a:schemeClr val="dk1"/>
                </a:solidFill>
                <a:latin typeface="Times New Roman" panose="02020603050405020304"/>
                <a:ea typeface="微軟正黑體" panose="020B0604030504040204" charset="-120"/>
              </a:rPr>
              <a:t>成功，否則失敗；</a:t>
            </a:r>
            <a:endParaRPr lang="en-US" sz="1800" b="0" strike="noStrike" spc="-1">
              <a:solidFill>
                <a:srgbClr val="000000"/>
              </a:solidFill>
              <a:latin typeface="Arial" panose="020B0604020202020204"/>
            </a:endParaRPr>
          </a:p>
          <a:p>
            <a:pPr defTabSz="914400">
              <a:lnSpc>
                <a:spcPts val="1800"/>
              </a:lnSpc>
              <a:spcAft>
                <a:spcPts val="1200"/>
              </a:spcAft>
            </a:pPr>
            <a:r>
              <a:rPr lang="zh-TW" sz="1800" b="0" strike="noStrike" spc="-1">
                <a:solidFill>
                  <a:schemeClr val="dk1"/>
                </a:solidFill>
                <a:latin typeface="Times New Roman" panose="02020603050405020304"/>
                <a:ea typeface="微軟正黑體" panose="020B0604030504040204" charset="-120"/>
              </a:rPr>
              <a:t>對於 </a:t>
            </a:r>
            <a:r>
              <a:rPr lang="en-US" sz="1800" b="0" strike="noStrike" spc="-1">
                <a:solidFill>
                  <a:schemeClr val="dk1"/>
                </a:solidFill>
                <a:latin typeface="Times New Roman" panose="02020603050405020304"/>
                <a:ea typeface="微軟正黑體" panose="020B0604030504040204" charset="-120"/>
              </a:rPr>
              <a:t>Exclusive access </a:t>
            </a:r>
            <a:r>
              <a:rPr lang="zh-TW" sz="1800" b="0" strike="noStrike" spc="-1">
                <a:solidFill>
                  <a:schemeClr val="dk1"/>
                </a:solidFill>
                <a:latin typeface="Times New Roman" panose="02020603050405020304"/>
                <a:ea typeface="微軟正黑體" panose="020B0604030504040204" charset="-120"/>
              </a:rPr>
              <a:t>存取方式，若存取成功，</a:t>
            </a:r>
            <a:r>
              <a:rPr lang="en-US" sz="1800" b="0" strike="noStrike" spc="-1">
                <a:solidFill>
                  <a:schemeClr val="dk1"/>
                </a:solidFill>
                <a:latin typeface="Times New Roman" panose="02020603050405020304"/>
                <a:ea typeface="微軟正黑體" panose="020B0604030504040204" charset="-120"/>
              </a:rPr>
              <a:t>slave </a:t>
            </a:r>
            <a:r>
              <a:rPr lang="zh-TW" sz="1800" b="0" strike="noStrike" spc="-1">
                <a:solidFill>
                  <a:schemeClr val="dk1"/>
                </a:solidFill>
                <a:latin typeface="Times New Roman" panose="02020603050405020304"/>
                <a:ea typeface="微軟正黑體" panose="020B0604030504040204" charset="-120"/>
              </a:rPr>
              <a:t>返回 </a:t>
            </a:r>
            <a:r>
              <a:rPr lang="en-US" sz="1800" b="0" strike="noStrike" spc="-1">
                <a:solidFill>
                  <a:schemeClr val="dk1"/>
                </a:solidFill>
                <a:latin typeface="Times New Roman" panose="02020603050405020304"/>
                <a:ea typeface="微軟正黑體" panose="020B0604030504040204" charset="-120"/>
              </a:rPr>
              <a:t>master </a:t>
            </a:r>
            <a:r>
              <a:rPr lang="zh-TW" sz="1800" b="0" strike="noStrike" spc="-1">
                <a:solidFill>
                  <a:schemeClr val="dk1"/>
                </a:solidFill>
                <a:latin typeface="Times New Roman" panose="02020603050405020304"/>
                <a:ea typeface="微軟正黑體" panose="020B0604030504040204" charset="-120"/>
              </a:rPr>
              <a:t>一個 </a:t>
            </a:r>
            <a:r>
              <a:rPr lang="en-US" sz="1800" b="0" strike="noStrike" spc="-1">
                <a:solidFill>
                  <a:schemeClr val="dk1"/>
                </a:solidFill>
                <a:latin typeface="Times New Roman" panose="02020603050405020304"/>
                <a:ea typeface="微軟正黑體" panose="020B0604030504040204" charset="-120"/>
              </a:rPr>
              <a:t>EXOKAY</a:t>
            </a:r>
            <a:r>
              <a:rPr lang="zh-TW" sz="1800" b="0" strike="noStrike" spc="-1">
                <a:solidFill>
                  <a:schemeClr val="dk1"/>
                </a:solidFill>
                <a:latin typeface="Times New Roman" panose="02020603050405020304"/>
                <a:ea typeface="微軟正黑體" panose="020B0604030504040204" charset="-120"/>
              </a:rPr>
              <a:t>。若存取失敗，</a:t>
            </a:r>
            <a:r>
              <a:rPr lang="en-US" sz="1800" b="0" strike="noStrike" spc="-1">
                <a:solidFill>
                  <a:schemeClr val="dk1"/>
                </a:solidFill>
                <a:latin typeface="Times New Roman" panose="02020603050405020304"/>
                <a:ea typeface="微軟正黑體" panose="020B0604030504040204" charset="-120"/>
              </a:rPr>
              <a:t>slave </a:t>
            </a:r>
            <a:r>
              <a:rPr lang="zh-TW" sz="1800" b="0" strike="noStrike" spc="-1">
                <a:solidFill>
                  <a:schemeClr val="dk1"/>
                </a:solidFill>
                <a:latin typeface="Times New Roman" panose="02020603050405020304"/>
                <a:ea typeface="微軟正黑體" panose="020B0604030504040204" charset="-120"/>
              </a:rPr>
              <a:t>回 </a:t>
            </a:r>
            <a:r>
              <a:rPr lang="en-US" sz="1800" b="0" strike="noStrike" spc="-1">
                <a:solidFill>
                  <a:schemeClr val="dk1"/>
                </a:solidFill>
                <a:latin typeface="Times New Roman" panose="02020603050405020304"/>
                <a:ea typeface="微軟正黑體" panose="020B0604030504040204" charset="-120"/>
              </a:rPr>
              <a:t>OKAY</a:t>
            </a:r>
            <a:endParaRPr lang="en-US" sz="1800" b="0" strike="noStrike" spc="-1">
              <a:solidFill>
                <a:srgbClr val="000000"/>
              </a:solidFill>
              <a:latin typeface="Arial" panose="020B0604020202020204"/>
            </a:endParaRPr>
          </a:p>
        </p:txBody>
      </p:sp>
      <p:pic>
        <p:nvPicPr>
          <p:cNvPr id="421" name="圖片 5"/>
          <p:cNvPicPr/>
          <p:nvPr/>
        </p:nvPicPr>
        <p:blipFill>
          <a:blip r:embed="rId2"/>
          <a:stretch>
            <a:fillRect/>
          </a:stretch>
        </p:blipFill>
        <p:spPr>
          <a:xfrm>
            <a:off x="7400520" y="3778920"/>
            <a:ext cx="4705200" cy="179964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4400" b="1" strike="noStrike" spc="-1">
                <a:solidFill>
                  <a:schemeClr val="dk1"/>
                </a:solidFill>
                <a:latin typeface="Times New Roman" panose="02020603050405020304"/>
                <a:ea typeface="微軟正黑體" panose="020B0604030504040204" charset="-120"/>
              </a:rPr>
              <a:t>AXI Atomic Access</a:t>
            </a:r>
            <a:endParaRPr lang="en-US" sz="4400" b="0" strike="noStrike" spc="-1">
              <a:solidFill>
                <a:srgbClr val="000000"/>
              </a:solidFill>
              <a:latin typeface="Arial" panose="020B0604020202020204"/>
            </a:endParaRPr>
          </a:p>
        </p:txBody>
      </p:sp>
      <p:sp>
        <p:nvSpPr>
          <p:cNvPr id="423" name="文字方塊 4"/>
          <p:cNvSpPr/>
          <p:nvPr/>
        </p:nvSpPr>
        <p:spPr>
          <a:xfrm>
            <a:off x="408600" y="899280"/>
            <a:ext cx="11535840" cy="36716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ts val="1800"/>
              </a:lnSpc>
              <a:spcAft>
                <a:spcPts val="1200"/>
              </a:spcAft>
            </a:pPr>
            <a:r>
              <a:rPr lang="zh-TW" sz="1600" b="0" strike="noStrike" spc="-1">
                <a:solidFill>
                  <a:schemeClr val="dk1"/>
                </a:solidFill>
                <a:latin typeface="Times New Roman" panose="02020603050405020304"/>
                <a:ea typeface="微軟正黑體" panose="020B0604030504040204" charset="-120"/>
              </a:rPr>
              <a:t>另外上面的機制肯定是需要額外的邏輯來支援的，一般是在</a:t>
            </a:r>
            <a:r>
              <a:rPr lang="en-US" sz="1600" b="0" strike="noStrike" spc="-1">
                <a:solidFill>
                  <a:schemeClr val="dk1"/>
                </a:solidFill>
                <a:latin typeface="Times New Roman" panose="02020603050405020304"/>
                <a:ea typeface="微軟正黑體" panose="020B0604030504040204" charset="-120"/>
              </a:rPr>
              <a:t> </a:t>
            </a:r>
            <a:r>
              <a:rPr lang="en-US" sz="1600" b="0" strike="noStrike" spc="-1">
                <a:solidFill>
                  <a:schemeClr val="dk1"/>
                </a:solidFill>
                <a:latin typeface="Times New Roman" panose="02020603050405020304"/>
                <a:ea typeface="微軟正黑體" panose="020B0604030504040204" charset="-120"/>
              </a:rPr>
              <a:t>interconnect </a:t>
            </a:r>
            <a:r>
              <a:rPr lang="zh-TW" sz="1600" b="0" strike="noStrike" spc="-1">
                <a:solidFill>
                  <a:schemeClr val="dk1"/>
                </a:solidFill>
                <a:latin typeface="Times New Roman" panose="02020603050405020304"/>
                <a:ea typeface="微軟正黑體" panose="020B0604030504040204" charset="-120"/>
              </a:rPr>
              <a:t>或 </a:t>
            </a:r>
            <a:r>
              <a:rPr lang="en-US" sz="1600" b="0" strike="noStrike" spc="-1">
                <a:solidFill>
                  <a:schemeClr val="dk1"/>
                </a:solidFill>
                <a:latin typeface="Times New Roman" panose="02020603050405020304"/>
                <a:ea typeface="微軟正黑體" panose="020B0604030504040204" charset="-120"/>
              </a:rPr>
              <a:t>slave </a:t>
            </a:r>
            <a:r>
              <a:rPr lang="zh-TW" sz="1600" b="0" strike="noStrike" spc="-1">
                <a:solidFill>
                  <a:schemeClr val="dk1"/>
                </a:solidFill>
                <a:latin typeface="Times New Roman" panose="02020603050405020304"/>
                <a:ea typeface="微軟正黑體" panose="020B0604030504040204" charset="-120"/>
              </a:rPr>
              <a:t>上增加 </a:t>
            </a:r>
            <a:r>
              <a:rPr lang="en-US" sz="1600" b="0" strike="noStrike" spc="-1">
                <a:solidFill>
                  <a:schemeClr val="dk1"/>
                </a:solidFill>
                <a:latin typeface="Times New Roman" panose="02020603050405020304"/>
                <a:ea typeface="微軟正黑體" panose="020B0604030504040204" charset="-120"/>
              </a:rPr>
              <a:t>Monitor </a:t>
            </a:r>
            <a:r>
              <a:rPr lang="zh-TW" sz="1600" b="0" strike="noStrike" spc="-1">
                <a:solidFill>
                  <a:schemeClr val="dk1"/>
                </a:solidFill>
                <a:latin typeface="Times New Roman" panose="02020603050405020304"/>
                <a:ea typeface="微軟正黑體" panose="020B0604030504040204" charset="-120"/>
              </a:rPr>
              <a:t>來實現，接下來我們看一下具體的例子是怎麼實現的（以下所有的存取都是 </a:t>
            </a:r>
            <a:r>
              <a:rPr lang="en-US" sz="1600" b="0" strike="noStrike" spc="-1">
                <a:solidFill>
                  <a:schemeClr val="dk1"/>
                </a:solidFill>
                <a:latin typeface="Times New Roman" panose="02020603050405020304"/>
                <a:ea typeface="微軟正黑體" panose="020B0604030504040204" charset="-120"/>
              </a:rPr>
              <a:t>exclusive </a:t>
            </a:r>
            <a:r>
              <a:rPr lang="zh-TW" sz="1600" b="0" strike="noStrike" spc="-1">
                <a:solidFill>
                  <a:schemeClr val="dk1"/>
                </a:solidFill>
                <a:latin typeface="Times New Roman" panose="02020603050405020304"/>
                <a:ea typeface="微軟正黑體" panose="020B0604030504040204" charset="-120"/>
              </a:rPr>
              <a:t>存取）。</a:t>
            </a:r>
            <a:endParaRPr lang="en-US" sz="1600" b="0" strike="noStrike" spc="-1">
              <a:solidFill>
                <a:srgbClr val="000000"/>
              </a:solidFill>
              <a:latin typeface="Arial" panose="020B0604020202020204"/>
            </a:endParaRPr>
          </a:p>
          <a:p>
            <a:pPr defTabSz="914400">
              <a:lnSpc>
                <a:spcPts val="1800"/>
              </a:lnSpc>
              <a:spcAft>
                <a:spcPts val="1200"/>
              </a:spcAft>
            </a:pPr>
            <a:r>
              <a:rPr lang="zh-TW" sz="1800" b="1" strike="noStrike" spc="-1">
                <a:solidFill>
                  <a:schemeClr val="dk1"/>
                </a:solidFill>
                <a:latin typeface="Times New Roman" panose="02020603050405020304"/>
                <a:ea typeface="微軟正黑體" panose="020B0604030504040204" charset="-120"/>
              </a:rPr>
              <a:t>首先看第一個例子</a:t>
            </a:r>
            <a:r>
              <a:rPr lang="zh-TW" sz="1800" b="0" strike="noStrike" spc="-1">
                <a:solidFill>
                  <a:schemeClr val="dk1"/>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a:p>
            <a:pPr defTabSz="914400">
              <a:lnSpc>
                <a:spcPts val="1800"/>
              </a:lnSpc>
              <a:spcAft>
                <a:spcPts val="1200"/>
              </a:spcAft>
            </a:pPr>
            <a:r>
              <a:rPr lang="en-US" sz="1400" b="0" strike="noStrike" spc="-1">
                <a:solidFill>
                  <a:schemeClr val="dk1"/>
                </a:solidFill>
                <a:latin typeface="Times New Roman" panose="02020603050405020304"/>
                <a:ea typeface="微軟正黑體" panose="020B0604030504040204" charset="-120"/>
              </a:rPr>
              <a:t>Master0 </a:t>
            </a:r>
            <a:r>
              <a:rPr lang="zh-TW" sz="1400" b="0" strike="noStrike" spc="-1">
                <a:solidFill>
                  <a:schemeClr val="dk1"/>
                </a:solidFill>
                <a:latin typeface="Times New Roman" panose="02020603050405020304"/>
                <a:ea typeface="微軟正黑體" panose="020B0604030504040204" charset="-120"/>
              </a:rPr>
              <a:t>先讀 </a:t>
            </a:r>
            <a:r>
              <a:rPr lang="en-US" sz="1400" b="0" strike="noStrike" spc="-1">
                <a:solidFill>
                  <a:schemeClr val="dk1"/>
                </a:solidFill>
                <a:latin typeface="Times New Roman" panose="02020603050405020304"/>
                <a:ea typeface="微軟正黑體" panose="020B0604030504040204" charset="-120"/>
              </a:rPr>
              <a:t>0xA000 </a:t>
            </a:r>
            <a:r>
              <a:rPr lang="zh-TW" sz="1400" b="0" strike="noStrike" spc="-1">
                <a:solidFill>
                  <a:schemeClr val="dk1"/>
                </a:solidFill>
                <a:latin typeface="Times New Roman" panose="02020603050405020304"/>
                <a:ea typeface="微軟正黑體" panose="020B0604030504040204" charset="-120"/>
              </a:rPr>
              <a:t>這個位址，沒有問題，</a:t>
            </a:r>
            <a:r>
              <a:rPr lang="en-US" sz="1400" b="0" strike="noStrike" spc="-1">
                <a:solidFill>
                  <a:schemeClr val="dk1"/>
                </a:solidFill>
                <a:latin typeface="Times New Roman" panose="02020603050405020304"/>
                <a:ea typeface="微軟正黑體" panose="020B0604030504040204" charset="-120"/>
              </a:rPr>
              <a:t>Monitor </a:t>
            </a:r>
            <a:r>
              <a:rPr lang="zh-TW" sz="1400" b="0" strike="noStrike" spc="-1">
                <a:solidFill>
                  <a:schemeClr val="dk1"/>
                </a:solidFill>
                <a:latin typeface="Times New Roman" panose="02020603050405020304"/>
                <a:ea typeface="微軟正黑體" panose="020B0604030504040204" charset="-120"/>
              </a:rPr>
              <a:t>會記錄下這個位址以及對應的 </a:t>
            </a:r>
            <a:r>
              <a:rPr lang="en-US" sz="1400" b="0" strike="noStrike" spc="-1">
                <a:solidFill>
                  <a:schemeClr val="dk1"/>
                </a:solidFill>
                <a:latin typeface="Times New Roman" panose="02020603050405020304"/>
                <a:ea typeface="微軟正黑體" panose="020B0604030504040204" charset="-120"/>
              </a:rPr>
              <a:t>Master ID </a:t>
            </a:r>
            <a:r>
              <a:rPr lang="zh-TW" sz="1400" b="0" strike="noStrike" spc="-1">
                <a:solidFill>
                  <a:schemeClr val="dk1"/>
                </a:solidFill>
                <a:latin typeface="Times New Roman" panose="02020603050405020304"/>
                <a:ea typeface="微軟正黑體" panose="020B0604030504040204" charset="-120"/>
              </a:rPr>
              <a:t>號碼。返回 </a:t>
            </a:r>
            <a:r>
              <a:rPr lang="en-US" sz="1400" b="0" strike="noStrike" spc="-1">
                <a:solidFill>
                  <a:schemeClr val="dk1"/>
                </a:solidFill>
                <a:latin typeface="Times New Roman" panose="02020603050405020304"/>
                <a:ea typeface="微軟正黑體" panose="020B0604030504040204" charset="-120"/>
              </a:rPr>
              <a:t>EXOKAY</a:t>
            </a:r>
            <a:r>
              <a:rPr lang="zh-TW" sz="1400" b="0" strike="noStrike" spc="-1">
                <a:solidFill>
                  <a:schemeClr val="dk1"/>
                </a:solidFill>
                <a:latin typeface="Times New Roman" panose="02020603050405020304"/>
                <a:ea typeface="微軟正黑體" panose="020B0604030504040204" charset="-120"/>
              </a:rPr>
              <a:t>，讀回來的值為 </a:t>
            </a:r>
            <a:r>
              <a:rPr lang="en-US" sz="1400" b="0" strike="noStrike" spc="-1">
                <a:solidFill>
                  <a:schemeClr val="dk1"/>
                </a:solidFill>
                <a:latin typeface="Times New Roman" panose="02020603050405020304"/>
                <a:ea typeface="微軟正黑體" panose="020B0604030504040204" charset="-120"/>
              </a:rPr>
              <a:t>0x1</a:t>
            </a:r>
            <a:r>
              <a:rPr lang="zh-TW" sz="1400" b="0" strike="noStrike" spc="-1">
                <a:solidFill>
                  <a:schemeClr val="dk1"/>
                </a:solidFill>
                <a:latin typeface="Times New Roman" panose="02020603050405020304"/>
                <a:ea typeface="微軟正黑體" panose="020B0604030504040204" charset="-120"/>
              </a:rPr>
              <a:t>；</a:t>
            </a:r>
            <a:endParaRPr lang="en-US" sz="1400" b="0" strike="noStrike" spc="-1">
              <a:solidFill>
                <a:srgbClr val="000000"/>
              </a:solidFill>
              <a:latin typeface="Arial" panose="020B0604020202020204"/>
            </a:endParaRPr>
          </a:p>
          <a:p>
            <a:pPr defTabSz="914400">
              <a:lnSpc>
                <a:spcPct val="100000"/>
              </a:lnSpc>
              <a:spcBef>
                <a:spcPts val="600"/>
              </a:spcBef>
              <a:spcAft>
                <a:spcPts val="1800"/>
              </a:spcAft>
            </a:pPr>
            <a:r>
              <a:rPr lang="en-US" sz="1400" b="0" strike="noStrike" spc="-1">
                <a:solidFill>
                  <a:schemeClr val="dk1"/>
                </a:solidFill>
                <a:latin typeface="Times New Roman" panose="02020603050405020304"/>
                <a:ea typeface="微軟正黑體" panose="020B0604030504040204" charset="-120"/>
              </a:rPr>
              <a:t>Master1 </a:t>
            </a:r>
            <a:r>
              <a:rPr lang="zh-TW" sz="1400" b="0" strike="noStrike" spc="-1">
                <a:solidFill>
                  <a:schemeClr val="dk1"/>
                </a:solidFill>
                <a:latin typeface="Times New Roman" panose="02020603050405020304"/>
                <a:ea typeface="微軟正黑體" panose="020B0604030504040204" charset="-120"/>
              </a:rPr>
              <a:t>讀 </a:t>
            </a:r>
            <a:r>
              <a:rPr lang="en-US" sz="1400" b="0" strike="noStrike" spc="-1">
                <a:solidFill>
                  <a:schemeClr val="dk1"/>
                </a:solidFill>
                <a:latin typeface="Times New Roman" panose="02020603050405020304"/>
                <a:ea typeface="微軟正黑體" panose="020B0604030504040204" charset="-120"/>
              </a:rPr>
              <a:t>0xB000 </a:t>
            </a:r>
            <a:r>
              <a:rPr lang="zh-TW" sz="1400" b="0" strike="noStrike" spc="-1">
                <a:solidFill>
                  <a:schemeClr val="dk1"/>
                </a:solidFill>
                <a:latin typeface="Times New Roman" panose="02020603050405020304"/>
                <a:ea typeface="微軟正黑體" panose="020B0604030504040204" charset="-120"/>
              </a:rPr>
              <a:t>這個位址，</a:t>
            </a:r>
            <a:r>
              <a:rPr lang="en-US" sz="1400" b="0" strike="noStrike" spc="-1">
                <a:solidFill>
                  <a:schemeClr val="dk1"/>
                </a:solidFill>
                <a:latin typeface="Times New Roman" panose="02020603050405020304"/>
                <a:ea typeface="微軟正黑體" panose="020B0604030504040204" charset="-120"/>
              </a:rPr>
              <a:t>Monitor </a:t>
            </a:r>
            <a:r>
              <a:rPr lang="zh-TW" sz="1400" b="0" strike="noStrike" spc="-1">
                <a:solidFill>
                  <a:schemeClr val="dk1"/>
                </a:solidFill>
                <a:latin typeface="Times New Roman" panose="02020603050405020304"/>
                <a:ea typeface="微軟正黑體" panose="020B0604030504040204" charset="-120"/>
              </a:rPr>
              <a:t>同樣記錄下這個位址以及對應的 </a:t>
            </a:r>
            <a:r>
              <a:rPr lang="en-US" sz="1400" b="0" strike="noStrike" spc="-1">
                <a:solidFill>
                  <a:schemeClr val="dk1"/>
                </a:solidFill>
                <a:latin typeface="Times New Roman" panose="02020603050405020304"/>
                <a:ea typeface="微軟正黑體" panose="020B0604030504040204" charset="-120"/>
              </a:rPr>
              <a:t>Master ID</a:t>
            </a:r>
            <a:r>
              <a:rPr lang="zh-TW" sz="1400" b="0" strike="noStrike" spc="-1">
                <a:solidFill>
                  <a:schemeClr val="dk1"/>
                </a:solidFill>
                <a:latin typeface="Times New Roman" panose="02020603050405020304"/>
                <a:ea typeface="微軟正黑體" panose="020B0604030504040204" charset="-120"/>
              </a:rPr>
              <a:t>，回傳 </a:t>
            </a:r>
            <a:r>
              <a:rPr lang="en-US" sz="1400" b="0" strike="noStrike" spc="-1">
                <a:solidFill>
                  <a:schemeClr val="dk1"/>
                </a:solidFill>
                <a:latin typeface="Times New Roman" panose="02020603050405020304"/>
                <a:ea typeface="微軟正黑體" panose="020B0604030504040204" charset="-120"/>
              </a:rPr>
              <a:t>EXOKAY </a:t>
            </a:r>
            <a:r>
              <a:rPr lang="zh-TW" sz="1400" b="0" strike="noStrike" spc="-1">
                <a:solidFill>
                  <a:schemeClr val="dk1"/>
                </a:solidFill>
                <a:latin typeface="Times New Roman" panose="02020603050405020304"/>
                <a:ea typeface="微軟正黑體" panose="020B0604030504040204" charset="-120"/>
              </a:rPr>
              <a:t>，讀回來的值為 </a:t>
            </a:r>
            <a:r>
              <a:rPr lang="en-US" sz="1400" b="0" strike="noStrike" spc="-1">
                <a:solidFill>
                  <a:schemeClr val="dk1"/>
                </a:solidFill>
                <a:latin typeface="Times New Roman" panose="02020603050405020304"/>
                <a:ea typeface="微軟正黑體" panose="020B0604030504040204" charset="-120"/>
              </a:rPr>
              <a:t>0x2</a:t>
            </a:r>
            <a:r>
              <a:rPr lang="zh-TW" sz="1400" b="0" strike="noStrike" spc="-1">
                <a:solidFill>
                  <a:schemeClr val="dk1"/>
                </a:solidFill>
                <a:latin typeface="Times New Roman" panose="02020603050405020304"/>
                <a:ea typeface="微軟正黑體" panose="020B0604030504040204" charset="-120"/>
              </a:rPr>
              <a:t>；</a:t>
            </a:r>
            <a:endParaRPr lang="en-US" sz="1400" b="0" strike="noStrike" spc="-1">
              <a:solidFill>
                <a:srgbClr val="000000"/>
              </a:solidFill>
              <a:latin typeface="Arial" panose="020B0604020202020204"/>
            </a:endParaRPr>
          </a:p>
          <a:p>
            <a:pPr defTabSz="914400">
              <a:lnSpc>
                <a:spcPct val="100000"/>
              </a:lnSpc>
              <a:spcBef>
                <a:spcPts val="600"/>
              </a:spcBef>
              <a:spcAft>
                <a:spcPts val="1800"/>
              </a:spcAft>
            </a:pPr>
            <a:r>
              <a:rPr lang="en-US" sz="1400" b="0" strike="noStrike" spc="-1">
                <a:solidFill>
                  <a:schemeClr val="dk1"/>
                </a:solidFill>
                <a:latin typeface="Times New Roman" panose="02020603050405020304"/>
                <a:ea typeface="微軟正黑體" panose="020B0604030504040204" charset="-120"/>
              </a:rPr>
              <a:t>Master0 </a:t>
            </a:r>
            <a:r>
              <a:rPr lang="zh-TW" sz="1400" b="0" strike="noStrike" spc="-1">
                <a:solidFill>
                  <a:schemeClr val="dk1"/>
                </a:solidFill>
                <a:latin typeface="Times New Roman" panose="02020603050405020304"/>
                <a:ea typeface="微軟正黑體" panose="020B0604030504040204" charset="-120"/>
              </a:rPr>
              <a:t>去寫 </a:t>
            </a:r>
            <a:r>
              <a:rPr lang="en-US" sz="1400" b="0" strike="noStrike" spc="-1">
                <a:solidFill>
                  <a:schemeClr val="dk1"/>
                </a:solidFill>
                <a:latin typeface="Times New Roman" panose="02020603050405020304"/>
                <a:ea typeface="微軟正黑體" panose="020B0604030504040204" charset="-120"/>
              </a:rPr>
              <a:t>0xA000 </a:t>
            </a:r>
            <a:r>
              <a:rPr lang="zh-TW" sz="1400" b="0" strike="noStrike" spc="-1">
                <a:solidFill>
                  <a:schemeClr val="dk1"/>
                </a:solidFill>
                <a:latin typeface="Times New Roman" panose="02020603050405020304"/>
                <a:ea typeface="微軟正黑體" panose="020B0604030504040204" charset="-120"/>
              </a:rPr>
              <a:t>這個地址，這個地址之前已經讀過了返回 </a:t>
            </a:r>
            <a:r>
              <a:rPr lang="en-US" sz="1400" b="0" strike="noStrike" spc="-1">
                <a:solidFill>
                  <a:schemeClr val="dk1"/>
                </a:solidFill>
                <a:latin typeface="Times New Roman" panose="02020603050405020304"/>
                <a:ea typeface="微軟正黑體" panose="020B0604030504040204" charset="-120"/>
              </a:rPr>
              <a:t>EXOKAY </a:t>
            </a:r>
            <a:r>
              <a:rPr lang="zh-TW" sz="1400" b="0" strike="noStrike" spc="-1">
                <a:solidFill>
                  <a:schemeClr val="dk1"/>
                </a:solidFill>
                <a:latin typeface="Times New Roman" panose="02020603050405020304"/>
                <a:ea typeface="微軟正黑體" panose="020B0604030504040204" charset="-120"/>
              </a:rPr>
              <a:t>，並且中間沒有別的 </a:t>
            </a:r>
            <a:r>
              <a:rPr lang="en-US" sz="1400" b="0" strike="noStrike" spc="-1">
                <a:solidFill>
                  <a:schemeClr val="dk1"/>
                </a:solidFill>
                <a:latin typeface="Times New Roman" panose="02020603050405020304"/>
                <a:ea typeface="微軟正黑體" panose="020B0604030504040204" charset="-120"/>
              </a:rPr>
              <a:t>Master </a:t>
            </a:r>
            <a:r>
              <a:rPr lang="zh-TW" sz="1400" b="0" strike="noStrike" spc="-1">
                <a:solidFill>
                  <a:schemeClr val="dk1"/>
                </a:solidFill>
                <a:latin typeface="Times New Roman" panose="02020603050405020304"/>
                <a:ea typeface="微軟正黑體" panose="020B0604030504040204" charset="-120"/>
              </a:rPr>
              <a:t>寫過，所以沒問題，寫下 </a:t>
            </a:r>
            <a:r>
              <a:rPr lang="en-US" sz="1400" b="0" strike="noStrike" spc="-1">
                <a:solidFill>
                  <a:schemeClr val="dk1"/>
                </a:solidFill>
                <a:latin typeface="Times New Roman" panose="02020603050405020304"/>
                <a:ea typeface="微軟正黑體" panose="020B0604030504040204" charset="-120"/>
              </a:rPr>
              <a:t>0x3</a:t>
            </a:r>
            <a:r>
              <a:rPr lang="zh-TW" sz="1400" b="0" strike="noStrike" spc="-1">
                <a:solidFill>
                  <a:schemeClr val="dk1"/>
                </a:solidFill>
                <a:latin typeface="Times New Roman" panose="02020603050405020304"/>
                <a:ea typeface="微軟正黑體" panose="020B0604030504040204" charset="-120"/>
              </a:rPr>
              <a:t>，返回</a:t>
            </a:r>
            <a:r>
              <a:rPr lang="en-US" sz="1400" b="0" strike="noStrike" spc="-1">
                <a:solidFill>
                  <a:schemeClr val="dk1"/>
                </a:solidFill>
                <a:latin typeface="Times New Roman" panose="02020603050405020304"/>
                <a:ea typeface="微軟正黑體" panose="020B0604030504040204" charset="-120"/>
              </a:rPr>
              <a:t>EXOKAY </a:t>
            </a:r>
            <a:r>
              <a:rPr lang="zh-TW" sz="1400" b="0" strike="noStrike" spc="-1">
                <a:solidFill>
                  <a:schemeClr val="dk1"/>
                </a:solidFill>
                <a:latin typeface="Times New Roman" panose="02020603050405020304"/>
                <a:ea typeface="微軟正黑體" panose="020B0604030504040204" charset="-120"/>
              </a:rPr>
              <a:t>；</a:t>
            </a:r>
            <a:endParaRPr lang="en-US" sz="1400" b="0" strike="noStrike" spc="-1">
              <a:solidFill>
                <a:srgbClr val="000000"/>
              </a:solidFill>
              <a:latin typeface="Arial" panose="020B0604020202020204"/>
            </a:endParaRPr>
          </a:p>
          <a:p>
            <a:pPr defTabSz="914400">
              <a:lnSpc>
                <a:spcPct val="100000"/>
              </a:lnSpc>
              <a:spcBef>
                <a:spcPts val="600"/>
              </a:spcBef>
              <a:spcAft>
                <a:spcPts val="1800"/>
              </a:spcAft>
            </a:pPr>
            <a:r>
              <a:rPr lang="en-US" sz="1400" b="0" strike="noStrike" spc="-1">
                <a:solidFill>
                  <a:schemeClr val="dk1"/>
                </a:solidFill>
                <a:latin typeface="Times New Roman" panose="02020603050405020304"/>
                <a:ea typeface="微軟正黑體" panose="020B0604030504040204" charset="-120"/>
              </a:rPr>
              <a:t>Master1 </a:t>
            </a:r>
            <a:r>
              <a:rPr lang="zh-TW" sz="1400" b="0" strike="noStrike" spc="-1">
                <a:solidFill>
                  <a:schemeClr val="dk1"/>
                </a:solidFill>
                <a:latin typeface="Times New Roman" panose="02020603050405020304"/>
                <a:ea typeface="微軟正黑體" panose="020B0604030504040204" charset="-120"/>
              </a:rPr>
              <a:t>去寫 </a:t>
            </a:r>
            <a:r>
              <a:rPr lang="en-US" sz="1400" b="0" strike="noStrike" spc="-1">
                <a:solidFill>
                  <a:schemeClr val="dk1"/>
                </a:solidFill>
                <a:latin typeface="Times New Roman" panose="02020603050405020304"/>
                <a:ea typeface="微軟正黑體" panose="020B0604030504040204" charset="-120"/>
              </a:rPr>
              <a:t>0xB000 </a:t>
            </a:r>
            <a:r>
              <a:rPr lang="zh-TW" sz="1400" b="0" strike="noStrike" spc="-1">
                <a:solidFill>
                  <a:schemeClr val="dk1"/>
                </a:solidFill>
                <a:latin typeface="Times New Roman" panose="02020603050405020304"/>
                <a:ea typeface="微軟正黑體" panose="020B0604030504040204" charset="-120"/>
              </a:rPr>
              <a:t>這個地址，這個地址之前已經讀過了返回 </a:t>
            </a:r>
            <a:r>
              <a:rPr lang="en-US" sz="1400" b="0" strike="noStrike" spc="-1">
                <a:solidFill>
                  <a:schemeClr val="dk1"/>
                </a:solidFill>
                <a:latin typeface="Times New Roman" panose="02020603050405020304"/>
                <a:ea typeface="微軟正黑體" panose="020B0604030504040204" charset="-120"/>
              </a:rPr>
              <a:t>EXOKAY </a:t>
            </a:r>
            <a:r>
              <a:rPr lang="zh-TW" sz="1400" b="0" strike="noStrike" spc="-1">
                <a:solidFill>
                  <a:schemeClr val="dk1"/>
                </a:solidFill>
                <a:latin typeface="Times New Roman" panose="02020603050405020304"/>
                <a:ea typeface="微軟正黑體" panose="020B0604030504040204" charset="-120"/>
              </a:rPr>
              <a:t>，並且中間沒有別的 </a:t>
            </a:r>
            <a:r>
              <a:rPr lang="en-US" sz="1400" b="0" strike="noStrike" spc="-1">
                <a:solidFill>
                  <a:schemeClr val="dk1"/>
                </a:solidFill>
                <a:latin typeface="Times New Roman" panose="02020603050405020304"/>
                <a:ea typeface="微軟正黑體" panose="020B0604030504040204" charset="-120"/>
              </a:rPr>
              <a:t>Master </a:t>
            </a:r>
            <a:r>
              <a:rPr lang="zh-TW" sz="1400" b="0" strike="noStrike" spc="-1">
                <a:solidFill>
                  <a:schemeClr val="dk1"/>
                </a:solidFill>
                <a:latin typeface="Times New Roman" panose="02020603050405020304"/>
                <a:ea typeface="微軟正黑體" panose="020B0604030504040204" charset="-120"/>
              </a:rPr>
              <a:t>寫過，所以沒問題，寫下 </a:t>
            </a:r>
            <a:r>
              <a:rPr lang="en-US" sz="1400" b="0" strike="noStrike" spc="-1">
                <a:solidFill>
                  <a:schemeClr val="dk1"/>
                </a:solidFill>
                <a:latin typeface="Times New Roman" panose="02020603050405020304"/>
                <a:ea typeface="微軟正黑體" panose="020B0604030504040204" charset="-120"/>
              </a:rPr>
              <a:t>0x4</a:t>
            </a:r>
            <a:r>
              <a:rPr lang="zh-TW" sz="1400" b="0" strike="noStrike" spc="-1">
                <a:solidFill>
                  <a:schemeClr val="dk1"/>
                </a:solidFill>
                <a:latin typeface="Times New Roman" panose="02020603050405020304"/>
                <a:ea typeface="微軟正黑體" panose="020B0604030504040204" charset="-120"/>
              </a:rPr>
              <a:t>，返回</a:t>
            </a:r>
            <a:r>
              <a:rPr lang="en-US" sz="1400" b="0" strike="noStrike" spc="-1">
                <a:solidFill>
                  <a:schemeClr val="dk1"/>
                </a:solidFill>
                <a:latin typeface="Times New Roman" panose="02020603050405020304"/>
                <a:ea typeface="微軟正黑體" panose="020B0604030504040204" charset="-120"/>
              </a:rPr>
              <a:t>EXOKAY </a:t>
            </a:r>
            <a:r>
              <a:rPr lang="zh-TW" sz="1400" b="0" strike="noStrike" spc="-1">
                <a:solidFill>
                  <a:schemeClr val="dk1"/>
                </a:solidFill>
                <a:latin typeface="Times New Roman" panose="02020603050405020304"/>
                <a:ea typeface="微軟正黑體" panose="020B0604030504040204" charset="-120"/>
              </a:rPr>
              <a:t>；</a:t>
            </a:r>
            <a:endParaRPr lang="en-US" sz="1400" b="0" strike="noStrike" spc="-1">
              <a:solidFill>
                <a:srgbClr val="000000"/>
              </a:solidFill>
              <a:latin typeface="Arial" panose="020B0604020202020204"/>
            </a:endParaRPr>
          </a:p>
          <a:p>
            <a:pPr defTabSz="914400">
              <a:lnSpc>
                <a:spcPts val="1800"/>
              </a:lnSpc>
              <a:spcAft>
                <a:spcPts val="1200"/>
              </a:spcAft>
            </a:pPr>
            <a:endParaRPr lang="en-US" sz="1800" b="0" strike="noStrike" spc="-1">
              <a:solidFill>
                <a:srgbClr val="000000"/>
              </a:solidFill>
              <a:latin typeface="Arial" panose="020B0604020202020204"/>
            </a:endParaRPr>
          </a:p>
        </p:txBody>
      </p:sp>
      <p:pic>
        <p:nvPicPr>
          <p:cNvPr id="424" name="圖片 6"/>
          <p:cNvPicPr/>
          <p:nvPr/>
        </p:nvPicPr>
        <p:blipFill>
          <a:blip r:embed="rId1"/>
          <a:stretch>
            <a:fillRect/>
          </a:stretch>
        </p:blipFill>
        <p:spPr>
          <a:xfrm>
            <a:off x="2984040" y="4030560"/>
            <a:ext cx="6134040" cy="272484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4400" b="1" strike="noStrike" spc="-1">
                <a:solidFill>
                  <a:schemeClr val="dk1"/>
                </a:solidFill>
                <a:latin typeface="Times New Roman" panose="02020603050405020304"/>
                <a:ea typeface="微軟正黑體" panose="020B0604030504040204" charset="-120"/>
              </a:rPr>
              <a:t>AXI Atomic Access</a:t>
            </a:r>
            <a:endParaRPr lang="en-US" sz="4400" b="0" strike="noStrike" spc="-1">
              <a:solidFill>
                <a:srgbClr val="000000"/>
              </a:solidFill>
              <a:latin typeface="Arial" panose="020B0604020202020204"/>
            </a:endParaRPr>
          </a:p>
        </p:txBody>
      </p:sp>
      <p:sp>
        <p:nvSpPr>
          <p:cNvPr id="426" name="文字方塊 4"/>
          <p:cNvSpPr/>
          <p:nvPr/>
        </p:nvSpPr>
        <p:spPr>
          <a:xfrm>
            <a:off x="408600" y="899280"/>
            <a:ext cx="11535840" cy="32608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ts val="1800"/>
              </a:lnSpc>
              <a:spcAft>
                <a:spcPts val="1200"/>
              </a:spcAft>
            </a:pPr>
            <a:r>
              <a:rPr lang="zh-TW" sz="1800" b="1" strike="noStrike" spc="-1">
                <a:solidFill>
                  <a:schemeClr val="dk1"/>
                </a:solidFill>
                <a:latin typeface="Times New Roman" panose="02020603050405020304"/>
                <a:ea typeface="微軟正黑體" panose="020B0604030504040204" charset="-120"/>
              </a:rPr>
              <a:t>再看第二個例子</a:t>
            </a:r>
            <a:r>
              <a:rPr lang="zh-TW" sz="1800" b="0" strike="noStrike" spc="-1">
                <a:solidFill>
                  <a:schemeClr val="dk1"/>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a:p>
            <a:pPr marL="215900" indent="-215900" defTabSz="914400">
              <a:lnSpc>
                <a:spcPct val="200000"/>
              </a:lnSpc>
              <a:buClr>
                <a:srgbClr val="000000"/>
              </a:buClr>
              <a:buFont typeface="Arial" panose="020B0604020202020204"/>
              <a:buChar char="•"/>
            </a:pPr>
            <a:r>
              <a:rPr lang="en-US" sz="1400" b="0" strike="noStrike" spc="-1">
                <a:solidFill>
                  <a:schemeClr val="dk1"/>
                </a:solidFill>
                <a:latin typeface="Times New Roman" panose="02020603050405020304"/>
                <a:ea typeface="微軟正黑體" panose="020B0604030504040204" charset="-120"/>
              </a:rPr>
              <a:t>Master0 </a:t>
            </a:r>
            <a:r>
              <a:rPr lang="zh-TW" sz="1400" b="0" strike="noStrike" spc="-1">
                <a:solidFill>
                  <a:schemeClr val="dk1"/>
                </a:solidFill>
                <a:latin typeface="Times New Roman" panose="02020603050405020304"/>
                <a:ea typeface="微軟正黑體" panose="020B0604030504040204" charset="-120"/>
              </a:rPr>
              <a:t>先讀 </a:t>
            </a:r>
            <a:r>
              <a:rPr lang="en-US" sz="1400" b="0" strike="noStrike" spc="-1">
                <a:solidFill>
                  <a:schemeClr val="dk1"/>
                </a:solidFill>
                <a:latin typeface="Times New Roman" panose="02020603050405020304"/>
                <a:ea typeface="微軟正黑體" panose="020B0604030504040204" charset="-120"/>
              </a:rPr>
              <a:t>0xA000 </a:t>
            </a:r>
            <a:r>
              <a:rPr lang="zh-TW" sz="1400" b="0" strike="noStrike" spc="-1">
                <a:solidFill>
                  <a:schemeClr val="dk1"/>
                </a:solidFill>
                <a:latin typeface="Times New Roman" panose="02020603050405020304"/>
                <a:ea typeface="微軟正黑體" panose="020B0604030504040204" charset="-120"/>
              </a:rPr>
              <a:t>這個位址，沒有問題，</a:t>
            </a:r>
            <a:r>
              <a:rPr lang="en-US" sz="1400" b="0" strike="noStrike" spc="-1">
                <a:solidFill>
                  <a:schemeClr val="dk1"/>
                </a:solidFill>
                <a:latin typeface="Times New Roman" panose="02020603050405020304"/>
                <a:ea typeface="微軟正黑體" panose="020B0604030504040204" charset="-120"/>
              </a:rPr>
              <a:t>Monitor </a:t>
            </a:r>
            <a:r>
              <a:rPr lang="zh-TW" sz="1400" b="0" strike="noStrike" spc="-1">
                <a:solidFill>
                  <a:schemeClr val="dk1"/>
                </a:solidFill>
                <a:latin typeface="Times New Roman" panose="02020603050405020304"/>
                <a:ea typeface="微軟正黑體" panose="020B0604030504040204" charset="-120"/>
              </a:rPr>
              <a:t>會記錄下這個位址以及對應的 </a:t>
            </a:r>
            <a:r>
              <a:rPr lang="en-US" sz="1400" b="0" strike="noStrike" spc="-1">
                <a:solidFill>
                  <a:schemeClr val="dk1"/>
                </a:solidFill>
                <a:latin typeface="Times New Roman" panose="02020603050405020304"/>
                <a:ea typeface="微軟正黑體" panose="020B0604030504040204" charset="-120"/>
              </a:rPr>
              <a:t>Master ID </a:t>
            </a:r>
            <a:r>
              <a:rPr lang="zh-TW" sz="1400" b="0" strike="noStrike" spc="-1">
                <a:solidFill>
                  <a:schemeClr val="dk1"/>
                </a:solidFill>
                <a:latin typeface="Times New Roman" panose="02020603050405020304"/>
                <a:ea typeface="微軟正黑體" panose="020B0604030504040204" charset="-120"/>
              </a:rPr>
              <a:t>號碼。返回 </a:t>
            </a:r>
            <a:r>
              <a:rPr lang="en-US" sz="1400" b="0" strike="noStrike" spc="-1">
                <a:solidFill>
                  <a:schemeClr val="dk1"/>
                </a:solidFill>
                <a:latin typeface="Times New Roman" panose="02020603050405020304"/>
                <a:ea typeface="微軟正黑體" panose="020B0604030504040204" charset="-120"/>
              </a:rPr>
              <a:t>EXOKAY </a:t>
            </a:r>
            <a:r>
              <a:rPr lang="zh-TW" sz="1400" b="0" strike="noStrike" spc="-1">
                <a:solidFill>
                  <a:schemeClr val="dk1"/>
                </a:solidFill>
                <a:latin typeface="Times New Roman" panose="02020603050405020304"/>
                <a:ea typeface="微軟正黑體" panose="020B0604030504040204" charset="-120"/>
              </a:rPr>
              <a:t>，讀回來的值為 </a:t>
            </a:r>
            <a:r>
              <a:rPr lang="en-US" sz="1400" b="0" strike="noStrike" spc="-1">
                <a:solidFill>
                  <a:schemeClr val="dk1"/>
                </a:solidFill>
                <a:latin typeface="Times New Roman" panose="02020603050405020304"/>
                <a:ea typeface="微軟正黑體" panose="020B0604030504040204" charset="-120"/>
              </a:rPr>
              <a:t>0x1</a:t>
            </a:r>
            <a:r>
              <a:rPr lang="zh-TW" sz="1400" b="0" strike="noStrike" spc="-1">
                <a:solidFill>
                  <a:schemeClr val="dk1"/>
                </a:solidFill>
                <a:latin typeface="Times New Roman" panose="02020603050405020304"/>
                <a:ea typeface="微軟正黑體" panose="020B0604030504040204" charset="-120"/>
              </a:rPr>
              <a:t>；</a:t>
            </a:r>
            <a:endParaRPr lang="en-US" sz="1400" b="0" strike="noStrike" spc="-1">
              <a:solidFill>
                <a:srgbClr val="000000"/>
              </a:solidFill>
              <a:latin typeface="Arial" panose="020B0604020202020204"/>
            </a:endParaRPr>
          </a:p>
          <a:p>
            <a:pPr marL="215900" indent="-215900" defTabSz="914400">
              <a:lnSpc>
                <a:spcPct val="200000"/>
              </a:lnSpc>
              <a:buClr>
                <a:srgbClr val="000000"/>
              </a:buClr>
              <a:buFont typeface="Arial" panose="020B0604020202020204"/>
              <a:buChar char="•"/>
            </a:pPr>
            <a:r>
              <a:rPr lang="en-US" sz="1400" b="0" strike="noStrike" spc="-1">
                <a:solidFill>
                  <a:schemeClr val="dk1"/>
                </a:solidFill>
                <a:latin typeface="Times New Roman" panose="02020603050405020304"/>
                <a:ea typeface="微軟正黑體" panose="020B0604030504040204" charset="-120"/>
              </a:rPr>
              <a:t>Master1 </a:t>
            </a:r>
            <a:r>
              <a:rPr lang="zh-TW" sz="1400" b="0" strike="noStrike" spc="-1">
                <a:solidFill>
                  <a:schemeClr val="dk1"/>
                </a:solidFill>
                <a:latin typeface="Times New Roman" panose="02020603050405020304"/>
                <a:ea typeface="微軟正黑體" panose="020B0604030504040204" charset="-120"/>
              </a:rPr>
              <a:t>讀 </a:t>
            </a:r>
            <a:r>
              <a:rPr lang="en-US" sz="1400" b="0" strike="noStrike" spc="-1">
                <a:solidFill>
                  <a:schemeClr val="dk1"/>
                </a:solidFill>
                <a:latin typeface="Times New Roman" panose="02020603050405020304"/>
                <a:ea typeface="微軟正黑體" panose="020B0604030504040204" charset="-120"/>
              </a:rPr>
              <a:t>0xA000 </a:t>
            </a:r>
            <a:r>
              <a:rPr lang="zh-TW" sz="1400" b="0" strike="noStrike" spc="-1">
                <a:solidFill>
                  <a:schemeClr val="dk1"/>
                </a:solidFill>
                <a:latin typeface="Times New Roman" panose="02020603050405020304"/>
                <a:ea typeface="微軟正黑體" panose="020B0604030504040204" charset="-120"/>
              </a:rPr>
              <a:t>這個位址，</a:t>
            </a:r>
            <a:r>
              <a:rPr lang="en-US" sz="1400" b="0" strike="noStrike" spc="-1">
                <a:solidFill>
                  <a:schemeClr val="dk1"/>
                </a:solidFill>
                <a:latin typeface="Times New Roman" panose="02020603050405020304"/>
                <a:ea typeface="微軟正黑體" panose="020B0604030504040204" charset="-120"/>
              </a:rPr>
              <a:t>Monitor </a:t>
            </a:r>
            <a:r>
              <a:rPr lang="zh-TW" sz="1400" b="0" strike="noStrike" spc="-1">
                <a:solidFill>
                  <a:schemeClr val="dk1"/>
                </a:solidFill>
                <a:latin typeface="Times New Roman" panose="02020603050405020304"/>
                <a:ea typeface="微軟正黑體" panose="020B0604030504040204" charset="-120"/>
              </a:rPr>
              <a:t>同樣記錄下這個位址以及對應的 </a:t>
            </a:r>
            <a:r>
              <a:rPr lang="en-US" sz="1400" b="0" strike="noStrike" spc="-1">
                <a:solidFill>
                  <a:schemeClr val="dk1"/>
                </a:solidFill>
                <a:latin typeface="Times New Roman" panose="02020603050405020304"/>
                <a:ea typeface="微軟正黑體" panose="020B0604030504040204" charset="-120"/>
              </a:rPr>
              <a:t>Master ID</a:t>
            </a:r>
            <a:r>
              <a:rPr lang="zh-TW" sz="1400" b="0" strike="noStrike" spc="-1">
                <a:solidFill>
                  <a:schemeClr val="dk1"/>
                </a:solidFill>
                <a:latin typeface="Times New Roman" panose="02020603050405020304"/>
                <a:ea typeface="微軟正黑體" panose="020B0604030504040204" charset="-120"/>
              </a:rPr>
              <a:t>，回傳 </a:t>
            </a:r>
            <a:r>
              <a:rPr lang="en-US" sz="1400" b="0" strike="noStrike" spc="-1">
                <a:solidFill>
                  <a:schemeClr val="dk1"/>
                </a:solidFill>
                <a:latin typeface="Times New Roman" panose="02020603050405020304"/>
                <a:ea typeface="微軟正黑體" panose="020B0604030504040204" charset="-120"/>
              </a:rPr>
              <a:t>EXOKAY </a:t>
            </a:r>
            <a:r>
              <a:rPr lang="zh-TW" sz="1400" b="0" strike="noStrike" spc="-1">
                <a:solidFill>
                  <a:schemeClr val="dk1"/>
                </a:solidFill>
                <a:latin typeface="Times New Roman" panose="02020603050405020304"/>
                <a:ea typeface="微軟正黑體" panose="020B0604030504040204" charset="-120"/>
              </a:rPr>
              <a:t>，讀回來的值為 </a:t>
            </a:r>
            <a:r>
              <a:rPr lang="en-US" sz="1400" b="0" strike="noStrike" spc="-1">
                <a:solidFill>
                  <a:schemeClr val="dk1"/>
                </a:solidFill>
                <a:latin typeface="Times New Roman" panose="02020603050405020304"/>
                <a:ea typeface="微軟正黑體" panose="020B0604030504040204" charset="-120"/>
              </a:rPr>
              <a:t>0x1</a:t>
            </a:r>
            <a:r>
              <a:rPr lang="zh-TW" sz="1400" b="0" strike="noStrike" spc="-1">
                <a:solidFill>
                  <a:schemeClr val="dk1"/>
                </a:solidFill>
                <a:latin typeface="Times New Roman" panose="02020603050405020304"/>
                <a:ea typeface="微軟正黑體" panose="020B0604030504040204" charset="-120"/>
              </a:rPr>
              <a:t>；</a:t>
            </a:r>
            <a:endParaRPr lang="en-US" sz="1400" b="0" strike="noStrike" spc="-1">
              <a:solidFill>
                <a:srgbClr val="000000"/>
              </a:solidFill>
              <a:latin typeface="Arial" panose="020B0604020202020204"/>
            </a:endParaRPr>
          </a:p>
          <a:p>
            <a:pPr marL="215900" indent="-215900" defTabSz="914400">
              <a:lnSpc>
                <a:spcPct val="200000"/>
              </a:lnSpc>
              <a:buClr>
                <a:srgbClr val="000000"/>
              </a:buClr>
              <a:buFont typeface="Arial" panose="020B0604020202020204"/>
              <a:buChar char="•"/>
            </a:pPr>
            <a:r>
              <a:rPr lang="en-US" sz="1400" b="0" strike="noStrike" spc="-1">
                <a:solidFill>
                  <a:schemeClr val="dk1"/>
                </a:solidFill>
                <a:latin typeface="Times New Roman" panose="02020603050405020304"/>
                <a:ea typeface="微軟正黑體" panose="020B0604030504040204" charset="-120"/>
              </a:rPr>
              <a:t>Master0 </a:t>
            </a:r>
            <a:r>
              <a:rPr lang="zh-TW" sz="1400" b="0" strike="noStrike" spc="-1">
                <a:solidFill>
                  <a:schemeClr val="dk1"/>
                </a:solidFill>
                <a:latin typeface="Times New Roman" panose="02020603050405020304"/>
                <a:ea typeface="微軟正黑體" panose="020B0604030504040204" charset="-120"/>
              </a:rPr>
              <a:t>去寫 </a:t>
            </a:r>
            <a:r>
              <a:rPr lang="en-US" sz="1400" b="0" strike="noStrike" spc="-1">
                <a:solidFill>
                  <a:schemeClr val="dk1"/>
                </a:solidFill>
                <a:latin typeface="Times New Roman" panose="02020603050405020304"/>
                <a:ea typeface="微軟正黑體" panose="020B0604030504040204" charset="-120"/>
              </a:rPr>
              <a:t>0xA000 </a:t>
            </a:r>
            <a:r>
              <a:rPr lang="zh-TW" sz="1400" b="0" strike="noStrike" spc="-1">
                <a:solidFill>
                  <a:schemeClr val="dk1"/>
                </a:solidFill>
                <a:latin typeface="Times New Roman" panose="02020603050405020304"/>
                <a:ea typeface="微軟正黑體" panose="020B0604030504040204" charset="-120"/>
              </a:rPr>
              <a:t>這個地址，這個地址之前已經讀過了返回 </a:t>
            </a:r>
            <a:r>
              <a:rPr lang="en-US" sz="1400" b="0" strike="noStrike" spc="-1">
                <a:solidFill>
                  <a:schemeClr val="dk1"/>
                </a:solidFill>
                <a:latin typeface="Times New Roman" panose="02020603050405020304"/>
                <a:ea typeface="微軟正黑體" panose="020B0604030504040204" charset="-120"/>
              </a:rPr>
              <a:t>EXOKAY </a:t>
            </a:r>
            <a:r>
              <a:rPr lang="zh-TW" sz="1400" b="0" strike="noStrike" spc="-1">
                <a:solidFill>
                  <a:schemeClr val="dk1"/>
                </a:solidFill>
                <a:latin typeface="Times New Roman" panose="02020603050405020304"/>
                <a:ea typeface="微軟正黑體" panose="020B0604030504040204" charset="-120"/>
              </a:rPr>
              <a:t>，並且中間沒有別的 </a:t>
            </a:r>
            <a:r>
              <a:rPr lang="en-US" sz="1400" b="0" strike="noStrike" spc="-1">
                <a:solidFill>
                  <a:schemeClr val="dk1"/>
                </a:solidFill>
                <a:latin typeface="Times New Roman" panose="02020603050405020304"/>
                <a:ea typeface="微軟正黑體" panose="020B0604030504040204" charset="-120"/>
              </a:rPr>
              <a:t>Master </a:t>
            </a:r>
            <a:r>
              <a:rPr lang="zh-TW" sz="1400" b="1" strike="noStrike" spc="-1">
                <a:solidFill>
                  <a:schemeClr val="dk1"/>
                </a:solidFill>
                <a:latin typeface="Times New Roman" panose="02020603050405020304"/>
                <a:ea typeface="微軟正黑體" panose="020B0604030504040204" charset="-120"/>
              </a:rPr>
              <a:t>寫過</a:t>
            </a:r>
            <a:r>
              <a:rPr lang="zh-TW" sz="1400" b="0" strike="noStrike" spc="-1">
                <a:solidFill>
                  <a:schemeClr val="dk1"/>
                </a:solidFill>
                <a:latin typeface="Times New Roman" panose="02020603050405020304"/>
                <a:ea typeface="微軟正黑體" panose="020B0604030504040204" charset="-120"/>
              </a:rPr>
              <a:t>，所以沒問題，寫下 </a:t>
            </a:r>
            <a:r>
              <a:rPr lang="en-US" sz="1400" b="0" strike="noStrike" spc="-1">
                <a:solidFill>
                  <a:schemeClr val="dk1"/>
                </a:solidFill>
                <a:latin typeface="Times New Roman" panose="02020603050405020304"/>
                <a:ea typeface="微軟正黑體" panose="020B0604030504040204" charset="-120"/>
              </a:rPr>
              <a:t>0x3</a:t>
            </a:r>
            <a:r>
              <a:rPr lang="zh-TW" sz="1400" b="0" strike="noStrike" spc="-1">
                <a:solidFill>
                  <a:schemeClr val="dk1"/>
                </a:solidFill>
                <a:latin typeface="Times New Roman" panose="02020603050405020304"/>
                <a:ea typeface="微軟正黑體" panose="020B0604030504040204" charset="-120"/>
              </a:rPr>
              <a:t>，返回 </a:t>
            </a:r>
            <a:r>
              <a:rPr lang="en-US" sz="1400" b="0" strike="noStrike" spc="-1">
                <a:solidFill>
                  <a:schemeClr val="dk1"/>
                </a:solidFill>
                <a:latin typeface="Times New Roman" panose="02020603050405020304"/>
                <a:ea typeface="微軟正黑體" panose="020B0604030504040204" charset="-120"/>
              </a:rPr>
              <a:t>EXOKAY </a:t>
            </a:r>
            <a:r>
              <a:rPr lang="zh-TW" sz="1400" b="0" strike="noStrike" spc="-1">
                <a:solidFill>
                  <a:schemeClr val="dk1"/>
                </a:solidFill>
                <a:latin typeface="Times New Roman" panose="02020603050405020304"/>
                <a:ea typeface="微軟正黑體" panose="020B0604030504040204" charset="-120"/>
              </a:rPr>
              <a:t>；</a:t>
            </a:r>
            <a:endParaRPr lang="en-US" sz="1400" b="0" strike="noStrike" spc="-1">
              <a:solidFill>
                <a:srgbClr val="000000"/>
              </a:solidFill>
              <a:latin typeface="Arial" panose="020B0604020202020204"/>
            </a:endParaRPr>
          </a:p>
          <a:p>
            <a:pPr marL="215900" indent="-215900" defTabSz="914400">
              <a:lnSpc>
                <a:spcPct val="200000"/>
              </a:lnSpc>
              <a:buClr>
                <a:srgbClr val="000000"/>
              </a:buClr>
              <a:buFont typeface="Arial" panose="020B0604020202020204"/>
              <a:buChar char="•"/>
            </a:pPr>
            <a:r>
              <a:rPr lang="en-US" sz="1400" b="0" strike="noStrike" spc="-1">
                <a:solidFill>
                  <a:schemeClr val="dk1"/>
                </a:solidFill>
                <a:latin typeface="Times New Roman" panose="02020603050405020304"/>
                <a:ea typeface="微軟正黑體" panose="020B0604030504040204" charset="-120"/>
              </a:rPr>
              <a:t>Master1 </a:t>
            </a:r>
            <a:r>
              <a:rPr lang="zh-TW" sz="1400" b="0" strike="noStrike" spc="-1">
                <a:solidFill>
                  <a:schemeClr val="dk1"/>
                </a:solidFill>
                <a:latin typeface="Times New Roman" panose="02020603050405020304"/>
                <a:ea typeface="微軟正黑體" panose="020B0604030504040204" charset="-120"/>
              </a:rPr>
              <a:t>去寫 </a:t>
            </a:r>
            <a:r>
              <a:rPr lang="en-US" sz="1400" b="0" strike="noStrike" spc="-1">
                <a:solidFill>
                  <a:schemeClr val="dk1"/>
                </a:solidFill>
                <a:latin typeface="Times New Roman" panose="02020603050405020304"/>
                <a:ea typeface="微軟正黑體" panose="020B0604030504040204" charset="-120"/>
              </a:rPr>
              <a:t>0xA000 </a:t>
            </a:r>
            <a:r>
              <a:rPr lang="zh-TW" sz="1400" b="0" strike="noStrike" spc="-1">
                <a:solidFill>
                  <a:schemeClr val="dk1"/>
                </a:solidFill>
                <a:latin typeface="Times New Roman" panose="02020603050405020304"/>
                <a:ea typeface="微軟正黑體" panose="020B0604030504040204" charset="-120"/>
              </a:rPr>
              <a:t>這個地址，這個地址之前已經讀過了返回 </a:t>
            </a:r>
            <a:r>
              <a:rPr lang="en-US" sz="1400" b="0" strike="noStrike" spc="-1">
                <a:solidFill>
                  <a:schemeClr val="dk1"/>
                </a:solidFill>
                <a:latin typeface="Times New Roman" panose="02020603050405020304"/>
                <a:ea typeface="微軟正黑體" panose="020B0604030504040204" charset="-120"/>
              </a:rPr>
              <a:t>EXOKAY </a:t>
            </a:r>
            <a:r>
              <a:rPr lang="zh-TW" sz="1400" b="0" strike="noStrike" spc="-1">
                <a:solidFill>
                  <a:schemeClr val="dk1"/>
                </a:solidFill>
                <a:latin typeface="Times New Roman" panose="02020603050405020304"/>
                <a:ea typeface="微軟正黑體" panose="020B0604030504040204" charset="-120"/>
              </a:rPr>
              <a:t>，</a:t>
            </a:r>
            <a:r>
              <a:rPr lang="zh-TW" sz="1400" b="1" strike="noStrike" spc="-1">
                <a:solidFill>
                  <a:schemeClr val="dk1"/>
                </a:solidFill>
                <a:latin typeface="Times New Roman" panose="02020603050405020304"/>
                <a:ea typeface="微軟正黑體" panose="020B0604030504040204" charset="-120"/>
              </a:rPr>
              <a:t>但是中間有別的 </a:t>
            </a:r>
            <a:r>
              <a:rPr lang="en-US" sz="1400" b="1" strike="noStrike" spc="-1">
                <a:solidFill>
                  <a:schemeClr val="dk1"/>
                </a:solidFill>
                <a:latin typeface="Times New Roman" panose="02020603050405020304"/>
                <a:ea typeface="微軟正黑體" panose="020B0604030504040204" charset="-120"/>
              </a:rPr>
              <a:t>Master </a:t>
            </a:r>
            <a:r>
              <a:rPr lang="zh-TW" sz="1400" b="1" strike="noStrike" spc="-1">
                <a:solidFill>
                  <a:schemeClr val="dk1"/>
                </a:solidFill>
                <a:latin typeface="Times New Roman" panose="02020603050405020304"/>
                <a:ea typeface="微軟正黑體" panose="020B0604030504040204" charset="-120"/>
              </a:rPr>
              <a:t>寫過，所以 </a:t>
            </a:r>
            <a:r>
              <a:rPr lang="en-US" sz="1400" b="1" strike="noStrike" spc="-1">
                <a:solidFill>
                  <a:schemeClr val="dk1"/>
                </a:solidFill>
                <a:latin typeface="Times New Roman" panose="02020603050405020304"/>
                <a:ea typeface="微軟正黑體" panose="020B0604030504040204" charset="-120"/>
              </a:rPr>
              <a:t>Exclusive write </a:t>
            </a:r>
            <a:r>
              <a:rPr lang="zh-TW" sz="1400" b="1" strike="noStrike" spc="-1">
                <a:solidFill>
                  <a:schemeClr val="dk1"/>
                </a:solidFill>
                <a:latin typeface="Times New Roman" panose="02020603050405020304"/>
                <a:ea typeface="微軟正黑體" panose="020B0604030504040204" charset="-120"/>
              </a:rPr>
              <a:t>失敗，返回 </a:t>
            </a:r>
            <a:r>
              <a:rPr lang="en-US" sz="1400" b="1" strike="noStrike" spc="-1">
                <a:solidFill>
                  <a:schemeClr val="dk1"/>
                </a:solidFill>
                <a:latin typeface="Times New Roman" panose="02020603050405020304"/>
                <a:ea typeface="微軟正黑體" panose="020B0604030504040204" charset="-120"/>
              </a:rPr>
              <a:t>OKAY</a:t>
            </a:r>
            <a:r>
              <a:rPr lang="zh-TW" sz="1400" b="0" strike="noStrike" spc="-1">
                <a:solidFill>
                  <a:schemeClr val="dk1"/>
                </a:solidFill>
                <a:latin typeface="Times New Roman" panose="02020603050405020304"/>
                <a:ea typeface="微軟正黑體" panose="020B0604030504040204" charset="-120"/>
              </a:rPr>
              <a:t>；</a:t>
            </a:r>
            <a:r>
              <a:rPr lang="en-US" sz="1400" b="0" strike="noStrike" spc="-1">
                <a:solidFill>
                  <a:srgbClr val="00B050"/>
                </a:solidFill>
                <a:latin typeface="Times New Roman" panose="02020603050405020304"/>
                <a:ea typeface="微軟正黑體" panose="020B0604030504040204" charset="-120"/>
              </a:rPr>
              <a:t>(</a:t>
            </a:r>
            <a:r>
              <a:rPr lang="zh-TW" sz="1400" b="0" strike="noStrike" spc="-1">
                <a:solidFill>
                  <a:srgbClr val="00B050"/>
                </a:solidFill>
                <a:latin typeface="Times New Roman" panose="02020603050405020304"/>
                <a:ea typeface="微軟正黑體" panose="020B0604030504040204" charset="-120"/>
              </a:rPr>
              <a:t>對於 </a:t>
            </a:r>
            <a:r>
              <a:rPr lang="en-US" sz="1400" b="0" strike="noStrike" spc="-1">
                <a:solidFill>
                  <a:srgbClr val="00B050"/>
                </a:solidFill>
                <a:latin typeface="Times New Roman" panose="02020603050405020304"/>
                <a:ea typeface="微軟正黑體" panose="020B0604030504040204" charset="-120"/>
              </a:rPr>
              <a:t>Exclusive access </a:t>
            </a:r>
            <a:r>
              <a:rPr lang="zh-TW" sz="1400" b="0" strike="noStrike" spc="-1">
                <a:solidFill>
                  <a:srgbClr val="00B050"/>
                </a:solidFill>
                <a:latin typeface="Times New Roman" panose="02020603050405020304"/>
                <a:ea typeface="微軟正黑體" panose="020B0604030504040204" charset="-120"/>
              </a:rPr>
              <a:t>操作而言，如果 </a:t>
            </a:r>
            <a:r>
              <a:rPr lang="en-US" sz="1400" b="0" strike="noStrike" spc="-1">
                <a:solidFill>
                  <a:srgbClr val="00B050"/>
                </a:solidFill>
                <a:latin typeface="Times New Roman" panose="02020603050405020304"/>
                <a:ea typeface="微軟正黑體" panose="020B0604030504040204" charset="-120"/>
              </a:rPr>
              <a:t>Slave </a:t>
            </a:r>
            <a:r>
              <a:rPr lang="zh-TW" sz="1400" b="0" strike="noStrike" spc="-1">
                <a:solidFill>
                  <a:srgbClr val="00B050"/>
                </a:solidFill>
                <a:latin typeface="Times New Roman" panose="02020603050405020304"/>
                <a:ea typeface="微軟正黑體" panose="020B0604030504040204" charset="-120"/>
              </a:rPr>
              <a:t>返回的是 </a:t>
            </a:r>
            <a:r>
              <a:rPr lang="en-US" sz="1400" b="0" strike="noStrike" spc="-1">
                <a:solidFill>
                  <a:srgbClr val="00B050"/>
                </a:solidFill>
                <a:latin typeface="Times New Roman" panose="02020603050405020304"/>
                <a:ea typeface="微軟正黑體" panose="020B0604030504040204" charset="-120"/>
              </a:rPr>
              <a:t>OKAY </a:t>
            </a:r>
            <a:r>
              <a:rPr lang="zh-TW" sz="1400" b="0" strike="noStrike" spc="-1">
                <a:solidFill>
                  <a:srgbClr val="00B050"/>
                </a:solidFill>
                <a:latin typeface="Times New Roman" panose="02020603050405020304"/>
                <a:ea typeface="微軟正黑體" panose="020B0604030504040204" charset="-120"/>
              </a:rPr>
              <a:t>而不是 </a:t>
            </a:r>
            <a:r>
              <a:rPr lang="en-US" sz="1400" b="0" strike="noStrike" spc="-1">
                <a:solidFill>
                  <a:srgbClr val="00B050"/>
                </a:solidFill>
                <a:latin typeface="Times New Roman" panose="02020603050405020304"/>
                <a:ea typeface="微軟正黑體" panose="020B0604030504040204" charset="-120"/>
              </a:rPr>
              <a:t>ExOKAY </a:t>
            </a:r>
            <a:r>
              <a:rPr lang="zh-TW" sz="1400" b="0" strike="noStrike" spc="-1">
                <a:solidFill>
                  <a:srgbClr val="00B050"/>
                </a:solidFill>
                <a:latin typeface="Times New Roman" panose="02020603050405020304"/>
                <a:ea typeface="微軟正黑體" panose="020B0604030504040204" charset="-120"/>
              </a:rPr>
              <a:t>則代表 </a:t>
            </a:r>
            <a:r>
              <a:rPr lang="en-US" sz="1400" b="0" strike="noStrike" spc="-1">
                <a:solidFill>
                  <a:srgbClr val="00B050"/>
                </a:solidFill>
                <a:latin typeface="Times New Roman" panose="02020603050405020304"/>
                <a:ea typeface="微軟正黑體" panose="020B0604030504040204" charset="-120"/>
              </a:rPr>
              <a:t>Exclusive Failure)</a:t>
            </a:r>
            <a:endParaRPr lang="en-US" sz="1400" b="0" strike="noStrike" spc="-1">
              <a:solidFill>
                <a:srgbClr val="000000"/>
              </a:solidFill>
              <a:latin typeface="Arial" panose="020B0604020202020204"/>
            </a:endParaRPr>
          </a:p>
          <a:p>
            <a:pPr defTabSz="914400">
              <a:lnSpc>
                <a:spcPts val="1800"/>
              </a:lnSpc>
              <a:spcAft>
                <a:spcPts val="1200"/>
              </a:spcAft>
            </a:pPr>
            <a:endParaRPr lang="en-US" sz="1800" b="0" strike="noStrike" spc="-1">
              <a:solidFill>
                <a:srgbClr val="000000"/>
              </a:solidFill>
              <a:latin typeface="Arial" panose="020B0604020202020204"/>
            </a:endParaRPr>
          </a:p>
        </p:txBody>
      </p:sp>
      <p:pic>
        <p:nvPicPr>
          <p:cNvPr id="427" name="圖片 3"/>
          <p:cNvPicPr/>
          <p:nvPr/>
        </p:nvPicPr>
        <p:blipFill>
          <a:blip r:embed="rId1"/>
          <a:stretch>
            <a:fillRect/>
          </a:stretch>
        </p:blipFill>
        <p:spPr>
          <a:xfrm>
            <a:off x="2772000" y="3922200"/>
            <a:ext cx="6284520" cy="286848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4400" b="1" strike="noStrike" spc="-1">
                <a:solidFill>
                  <a:schemeClr val="dk1"/>
                </a:solidFill>
                <a:latin typeface="Times New Roman" panose="02020603050405020304"/>
                <a:ea typeface="微軟正黑體" panose="020B0604030504040204" charset="-120"/>
              </a:rPr>
              <a:t>AXI 5 Atomic Access</a:t>
            </a:r>
            <a:endParaRPr lang="en-US" sz="4400" b="0" strike="noStrike" spc="-1">
              <a:solidFill>
                <a:srgbClr val="000000"/>
              </a:solidFill>
              <a:latin typeface="Arial" panose="020B0604020202020204"/>
            </a:endParaRPr>
          </a:p>
        </p:txBody>
      </p:sp>
      <p:sp>
        <p:nvSpPr>
          <p:cNvPr id="429" name="文字方塊 4"/>
          <p:cNvSpPr/>
          <p:nvPr/>
        </p:nvSpPr>
        <p:spPr>
          <a:xfrm>
            <a:off x="408600" y="1090080"/>
            <a:ext cx="10756080" cy="31330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spcBef>
                <a:spcPts val="750"/>
              </a:spcBef>
              <a:spcAft>
                <a:spcPts val="750"/>
              </a:spcAft>
            </a:pPr>
            <a:r>
              <a:rPr lang="en-US" sz="1400" b="0" strike="noStrike" spc="-1">
                <a:solidFill>
                  <a:srgbClr val="000000"/>
                </a:solidFill>
                <a:latin typeface="Times New Roman" panose="02020603050405020304"/>
                <a:ea typeface="微軟正黑體" panose="020B0604030504040204" charset="-120"/>
              </a:rPr>
              <a:t>AXI5 </a:t>
            </a:r>
            <a:r>
              <a:rPr lang="zh-TW" sz="1400" b="0" strike="noStrike" spc="-1">
                <a:solidFill>
                  <a:srgbClr val="000000"/>
                </a:solidFill>
                <a:latin typeface="Times New Roman" panose="02020603050405020304"/>
                <a:ea typeface="微軟正黑體" panose="020B0604030504040204" charset="-120"/>
              </a:rPr>
              <a:t>新增四類 </a:t>
            </a:r>
            <a:r>
              <a:rPr lang="en-US" sz="1400" b="0" strike="noStrike" spc="-1">
                <a:solidFill>
                  <a:srgbClr val="000000"/>
                </a:solidFill>
                <a:latin typeface="Times New Roman" panose="02020603050405020304"/>
                <a:ea typeface="微軟正黑體" panose="020B0604030504040204" charset="-120"/>
              </a:rPr>
              <a:t>Atomic Access</a:t>
            </a:r>
            <a:r>
              <a:rPr lang="zh-TW" sz="1400" b="0" strike="noStrike" spc="-1">
                <a:solidFill>
                  <a:srgbClr val="000000"/>
                </a:solidFill>
                <a:latin typeface="Times New Roman" panose="02020603050405020304"/>
                <a:ea typeface="微軟正黑體" panose="020B0604030504040204" charset="-120"/>
              </a:rPr>
              <a:t>，分別為</a:t>
            </a:r>
            <a:endParaRPr lang="en-US" sz="1400" b="0" strike="noStrike" spc="-1">
              <a:solidFill>
                <a:srgbClr val="000000"/>
              </a:solidFill>
              <a:latin typeface="Arial" panose="020B0604020202020204"/>
            </a:endParaRPr>
          </a:p>
          <a:p>
            <a:pPr marL="285750" indent="-285750" defTabSz="914400">
              <a:lnSpc>
                <a:spcPct val="100000"/>
              </a:lnSpc>
              <a:spcBef>
                <a:spcPts val="750"/>
              </a:spcBef>
              <a:spcAft>
                <a:spcPts val="750"/>
              </a:spcAft>
              <a:buClr>
                <a:srgbClr val="000000"/>
              </a:buClr>
              <a:buFont typeface="Wingdings" panose="05000000000000000000" pitchFamily="2" charset="2"/>
              <a:buChar char=""/>
            </a:pPr>
            <a:r>
              <a:rPr lang="en-US" sz="1400" b="0" strike="noStrike" spc="-1">
                <a:solidFill>
                  <a:srgbClr val="000000"/>
                </a:solidFill>
                <a:latin typeface="Times New Roman" panose="02020603050405020304"/>
                <a:ea typeface="微軟正黑體" panose="020B0604030504040204" charset="-120"/>
              </a:rPr>
              <a:t>Atomic Store </a:t>
            </a:r>
            <a:endParaRPr lang="en-US" sz="1400" b="0" strike="noStrike" spc="-1">
              <a:solidFill>
                <a:srgbClr val="000000"/>
              </a:solidFill>
              <a:latin typeface="Arial" panose="020B0604020202020204"/>
            </a:endParaRPr>
          </a:p>
          <a:p>
            <a:pPr marL="285750" indent="-285750" defTabSz="914400">
              <a:lnSpc>
                <a:spcPct val="100000"/>
              </a:lnSpc>
              <a:spcBef>
                <a:spcPts val="750"/>
              </a:spcBef>
              <a:spcAft>
                <a:spcPts val="750"/>
              </a:spcAft>
              <a:buClr>
                <a:srgbClr val="000000"/>
              </a:buClr>
              <a:buFont typeface="Wingdings" panose="05000000000000000000" pitchFamily="2" charset="2"/>
              <a:buChar char=""/>
            </a:pPr>
            <a:r>
              <a:rPr lang="en-US" sz="1400" b="0" strike="noStrike" spc="-1">
                <a:solidFill>
                  <a:srgbClr val="000000"/>
                </a:solidFill>
                <a:latin typeface="Times New Roman" panose="02020603050405020304"/>
                <a:ea typeface="微軟正黑體" panose="020B0604030504040204" charset="-120"/>
              </a:rPr>
              <a:t>Atomic Load</a:t>
            </a:r>
            <a:endParaRPr lang="en-US" sz="1400" b="0" strike="noStrike" spc="-1">
              <a:solidFill>
                <a:srgbClr val="000000"/>
              </a:solidFill>
              <a:latin typeface="Arial" panose="020B0604020202020204"/>
            </a:endParaRPr>
          </a:p>
          <a:p>
            <a:pPr marL="285750" indent="-285750" defTabSz="914400">
              <a:lnSpc>
                <a:spcPct val="100000"/>
              </a:lnSpc>
              <a:spcBef>
                <a:spcPts val="750"/>
              </a:spcBef>
              <a:spcAft>
                <a:spcPts val="750"/>
              </a:spcAft>
              <a:buClr>
                <a:srgbClr val="000000"/>
              </a:buClr>
              <a:buFont typeface="Wingdings" panose="05000000000000000000" pitchFamily="2" charset="2"/>
              <a:buChar char=""/>
            </a:pPr>
            <a:r>
              <a:rPr lang="en-US" sz="1400" b="0" strike="noStrike" spc="-1">
                <a:solidFill>
                  <a:srgbClr val="000000"/>
                </a:solidFill>
                <a:latin typeface="Times New Roman" panose="02020603050405020304"/>
                <a:ea typeface="微軟正黑體" panose="020B0604030504040204" charset="-120"/>
              </a:rPr>
              <a:t>Atomic Swap</a:t>
            </a:r>
            <a:endParaRPr lang="en-US" sz="1400" b="0" strike="noStrike" spc="-1">
              <a:solidFill>
                <a:srgbClr val="000000"/>
              </a:solidFill>
              <a:latin typeface="Arial" panose="020B0604020202020204"/>
            </a:endParaRPr>
          </a:p>
          <a:p>
            <a:pPr marL="285750" indent="-285750" defTabSz="914400">
              <a:lnSpc>
                <a:spcPct val="100000"/>
              </a:lnSpc>
              <a:spcBef>
                <a:spcPts val="750"/>
              </a:spcBef>
              <a:spcAft>
                <a:spcPts val="750"/>
              </a:spcAft>
              <a:buClr>
                <a:srgbClr val="000000"/>
              </a:buClr>
              <a:buFont typeface="Wingdings" panose="05000000000000000000" pitchFamily="2" charset="2"/>
              <a:buChar char=""/>
            </a:pPr>
            <a:r>
              <a:rPr lang="en-US" sz="1400" b="0" strike="noStrike" spc="-1">
                <a:solidFill>
                  <a:srgbClr val="000000"/>
                </a:solidFill>
                <a:latin typeface="Times New Roman" panose="02020603050405020304"/>
                <a:ea typeface="微軟正黑體" panose="020B0604030504040204" charset="-120"/>
              </a:rPr>
              <a:t>Atomic Compare</a:t>
            </a:r>
            <a:endParaRPr lang="en-US" sz="1400" b="0" strike="noStrike" spc="-1">
              <a:solidFill>
                <a:srgbClr val="000000"/>
              </a:solidFill>
              <a:latin typeface="Arial" panose="020B0604020202020204"/>
            </a:endParaRPr>
          </a:p>
          <a:p>
            <a:pPr defTabSz="914400">
              <a:lnSpc>
                <a:spcPct val="100000"/>
              </a:lnSpc>
              <a:spcBef>
                <a:spcPts val="750"/>
              </a:spcBef>
              <a:spcAft>
                <a:spcPts val="750"/>
              </a:spcAft>
            </a:pPr>
            <a:r>
              <a:rPr lang="zh-TW" sz="1400" b="0" strike="noStrike" spc="-1">
                <a:solidFill>
                  <a:srgbClr val="000000"/>
                </a:solidFill>
                <a:latin typeface="Times New Roman" panose="02020603050405020304"/>
                <a:ea typeface="微軟正黑體" panose="020B0604030504040204" charset="-120"/>
              </a:rPr>
              <a:t>其中 </a:t>
            </a:r>
            <a:r>
              <a:rPr lang="en-US" sz="1400" b="0" strike="noStrike" spc="-1">
                <a:solidFill>
                  <a:srgbClr val="000000"/>
                </a:solidFill>
                <a:latin typeface="Times New Roman" panose="02020603050405020304"/>
                <a:ea typeface="微軟正黑體" panose="020B0604030504040204" charset="-120"/>
              </a:rPr>
              <a:t>Atomic Swap </a:t>
            </a:r>
            <a:r>
              <a:rPr lang="zh-TW" sz="1400" b="0" strike="noStrike" spc="-1">
                <a:solidFill>
                  <a:srgbClr val="000000"/>
                </a:solidFill>
                <a:latin typeface="Times New Roman" panose="02020603050405020304"/>
                <a:ea typeface="微軟正黑體" panose="020B0604030504040204" charset="-120"/>
              </a:rPr>
              <a:t>和 </a:t>
            </a:r>
            <a:r>
              <a:rPr lang="en-US" sz="1400" b="0" strike="noStrike" spc="-1">
                <a:solidFill>
                  <a:srgbClr val="000000"/>
                </a:solidFill>
                <a:latin typeface="Times New Roman" panose="02020603050405020304"/>
                <a:ea typeface="微軟正黑體" panose="020B0604030504040204" charset="-120"/>
              </a:rPr>
              <a:t>Atomic Compare </a:t>
            </a:r>
            <a:r>
              <a:rPr lang="zh-TW" sz="1400" b="0" strike="noStrike" spc="-1">
                <a:solidFill>
                  <a:srgbClr val="000000"/>
                </a:solidFill>
                <a:latin typeface="Times New Roman" panose="02020603050405020304"/>
                <a:ea typeface="微軟正黑體" panose="020B0604030504040204" charset="-120"/>
              </a:rPr>
              <a:t>為固定操作，分別實現資料交換與先條件判斷再交換。</a:t>
            </a:r>
            <a:endParaRPr lang="en-US" sz="1400" b="0" strike="noStrike" spc="-1">
              <a:solidFill>
                <a:srgbClr val="000000"/>
              </a:solidFill>
              <a:latin typeface="Arial" panose="020B0604020202020204"/>
            </a:endParaRPr>
          </a:p>
          <a:p>
            <a:pPr defTabSz="914400">
              <a:lnSpc>
                <a:spcPct val="100000"/>
              </a:lnSpc>
              <a:spcBef>
                <a:spcPts val="750"/>
              </a:spcBef>
              <a:spcAft>
                <a:spcPts val="750"/>
              </a:spcAft>
            </a:pPr>
            <a:r>
              <a:rPr lang="zh-TW" sz="1400" b="0" strike="noStrike" spc="-1">
                <a:solidFill>
                  <a:srgbClr val="000000"/>
                </a:solidFill>
                <a:latin typeface="Times New Roman" panose="02020603050405020304"/>
                <a:ea typeface="微軟正黑體" panose="020B0604030504040204" charset="-120"/>
              </a:rPr>
              <a:t>對於 </a:t>
            </a:r>
            <a:r>
              <a:rPr lang="en-US" sz="1400" b="0" strike="noStrike" spc="-1">
                <a:solidFill>
                  <a:srgbClr val="000000"/>
                </a:solidFill>
                <a:latin typeface="Times New Roman" panose="02020603050405020304"/>
                <a:ea typeface="微軟正黑體" panose="020B0604030504040204" charset="-120"/>
              </a:rPr>
              <a:t>Atomic Load </a:t>
            </a:r>
            <a:r>
              <a:rPr lang="zh-TW" sz="1400" b="0" strike="noStrike" spc="-1">
                <a:solidFill>
                  <a:srgbClr val="000000"/>
                </a:solidFill>
                <a:latin typeface="Times New Roman" panose="02020603050405020304"/>
                <a:ea typeface="微軟正黑體" panose="020B0604030504040204" charset="-120"/>
              </a:rPr>
              <a:t>和 </a:t>
            </a:r>
            <a:r>
              <a:rPr lang="en-US" sz="1400" b="0" strike="noStrike" spc="-1">
                <a:solidFill>
                  <a:srgbClr val="000000"/>
                </a:solidFill>
                <a:latin typeface="Times New Roman" panose="02020603050405020304"/>
                <a:ea typeface="微軟正黑體" panose="020B0604030504040204" charset="-120"/>
              </a:rPr>
              <a:t>Atomic Store</a:t>
            </a:r>
            <a:r>
              <a:rPr lang="zh-TW" sz="1400" b="0" strike="noStrike" spc="-1">
                <a:solidFill>
                  <a:srgbClr val="000000"/>
                </a:solidFill>
                <a:latin typeface="Times New Roman" panose="02020603050405020304"/>
                <a:ea typeface="微軟正黑體" panose="020B0604030504040204" charset="-120"/>
              </a:rPr>
              <a:t>，需要更細分為具體操作，並將發送的資料和目的位址原始資料作為操作數進行運算。</a:t>
            </a:r>
            <a:endParaRPr lang="en-US" sz="1400" b="0" strike="noStrike" spc="-1">
              <a:solidFill>
                <a:srgbClr val="000000"/>
              </a:solidFill>
              <a:latin typeface="Arial" panose="020B0604020202020204"/>
            </a:endParaRPr>
          </a:p>
          <a:p>
            <a:pPr defTabSz="914400">
              <a:lnSpc>
                <a:spcPct val="100000"/>
              </a:lnSpc>
              <a:spcBef>
                <a:spcPts val="750"/>
              </a:spcBef>
              <a:spcAft>
                <a:spcPts val="750"/>
              </a:spcAft>
            </a:pPr>
            <a:r>
              <a:rPr lang="zh-TW" sz="1400" b="0" strike="noStrike" spc="-1">
                <a:solidFill>
                  <a:srgbClr val="000000"/>
                </a:solidFill>
                <a:latin typeface="Times New Roman" panose="02020603050405020304"/>
                <a:ea typeface="微軟正黑體" panose="020B0604030504040204" charset="-120"/>
              </a:rPr>
              <a:t>所有 </a:t>
            </a:r>
            <a:r>
              <a:rPr lang="en-US" sz="1400" b="0" strike="noStrike" spc="-1">
                <a:solidFill>
                  <a:srgbClr val="000000"/>
                </a:solidFill>
                <a:latin typeface="Times New Roman" panose="02020603050405020304"/>
                <a:ea typeface="微軟正黑體" panose="020B0604030504040204" charset="-120"/>
              </a:rPr>
              <a:t>Atomic access </a:t>
            </a:r>
            <a:r>
              <a:rPr lang="zh-TW" sz="1400" b="0" strike="noStrike" spc="-1">
                <a:solidFill>
                  <a:srgbClr val="000000"/>
                </a:solidFill>
                <a:latin typeface="Times New Roman" panose="02020603050405020304"/>
                <a:ea typeface="微軟正黑體" panose="020B0604030504040204" charset="-120"/>
              </a:rPr>
              <a:t>具體操作類型由 </a:t>
            </a:r>
            <a:r>
              <a:rPr lang="en-US" sz="1400" b="0" strike="noStrike" spc="-1">
                <a:solidFill>
                  <a:srgbClr val="000000"/>
                </a:solidFill>
                <a:latin typeface="Times New Roman" panose="02020603050405020304"/>
                <a:ea typeface="微軟正黑體" panose="020B0604030504040204" charset="-120"/>
              </a:rPr>
              <a:t>AXI5 </a:t>
            </a:r>
            <a:r>
              <a:rPr lang="zh-TW" sz="1400" b="0" strike="noStrike" spc="-1">
                <a:solidFill>
                  <a:srgbClr val="000000"/>
                </a:solidFill>
                <a:latin typeface="Times New Roman" panose="02020603050405020304"/>
                <a:ea typeface="微軟正黑體" panose="020B0604030504040204" charset="-120"/>
              </a:rPr>
              <a:t>新增訊號 </a:t>
            </a:r>
            <a:r>
              <a:rPr lang="en-US" sz="1400" b="0" strike="noStrike" spc="-1">
                <a:solidFill>
                  <a:srgbClr val="000000"/>
                </a:solidFill>
                <a:latin typeface="Times New Roman" panose="02020603050405020304"/>
                <a:ea typeface="微軟正黑體" panose="020B0604030504040204" charset="-120"/>
              </a:rPr>
              <a:t>AWATOP[5:0] </a:t>
            </a:r>
            <a:r>
              <a:rPr lang="zh-TW" sz="1400" b="0" strike="noStrike" spc="-1">
                <a:solidFill>
                  <a:srgbClr val="000000"/>
                </a:solidFill>
                <a:latin typeface="Times New Roman" panose="02020603050405020304"/>
                <a:ea typeface="微軟正黑體" panose="020B0604030504040204" charset="-120"/>
              </a:rPr>
              <a:t>編碼指示。</a:t>
            </a:r>
            <a:endParaRPr lang="en-US" sz="1400" b="0" strike="noStrike" spc="-1">
              <a:solidFill>
                <a:srgbClr val="000000"/>
              </a:solidFill>
              <a:latin typeface="Arial" panose="020B0604020202020204"/>
            </a:endParaRPr>
          </a:p>
        </p:txBody>
      </p:sp>
      <p:pic>
        <p:nvPicPr>
          <p:cNvPr id="430" name="圖片 6"/>
          <p:cNvPicPr/>
          <p:nvPr/>
        </p:nvPicPr>
        <p:blipFill>
          <a:blip r:embed="rId1"/>
          <a:stretch>
            <a:fillRect/>
          </a:stretch>
        </p:blipFill>
        <p:spPr>
          <a:xfrm>
            <a:off x="8476560" y="752040"/>
            <a:ext cx="3714480" cy="2676240"/>
          </a:xfrm>
          <a:prstGeom prst="rect">
            <a:avLst/>
          </a:prstGeom>
          <a:ln w="0">
            <a:noFill/>
          </a:ln>
        </p:spPr>
      </p:pic>
      <p:pic>
        <p:nvPicPr>
          <p:cNvPr id="431" name="圖片 3"/>
          <p:cNvPicPr/>
          <p:nvPr/>
        </p:nvPicPr>
        <p:blipFill>
          <a:blip r:embed="rId2"/>
          <a:stretch>
            <a:fillRect/>
          </a:stretch>
        </p:blipFill>
        <p:spPr>
          <a:xfrm>
            <a:off x="3159720" y="4680360"/>
            <a:ext cx="6353280" cy="1856880"/>
          </a:xfrm>
          <a:prstGeom prst="rect">
            <a:avLst/>
          </a:prstGeom>
          <a:ln w="0">
            <a:noFill/>
          </a:ln>
        </p:spPr>
      </p:pic>
      <p:sp>
        <p:nvSpPr>
          <p:cNvPr id="432" name="矩形 1"/>
          <p:cNvSpPr/>
          <p:nvPr/>
        </p:nvSpPr>
        <p:spPr>
          <a:xfrm>
            <a:off x="9329400" y="2048400"/>
            <a:ext cx="329400" cy="555480"/>
          </a:xfrm>
          <a:prstGeom prst="rect">
            <a:avLst/>
          </a:prstGeom>
          <a:noFill/>
          <a:ln w="28575">
            <a:solidFill>
              <a:srgbClr val="4900F9"/>
            </a:solidFill>
          </a:ln>
        </p:spPr>
        <p:style>
          <a:lnRef idx="2">
            <a:schemeClr val="accent1">
              <a:lumMod val="75000"/>
            </a:schemeClr>
          </a:lnRef>
          <a:fillRef idx="1">
            <a:schemeClr val="accent1"/>
          </a:fillRef>
          <a:effectRef idx="0">
            <a:srgbClr val="FFFFFF"/>
          </a:effectRef>
          <a:fontRef idx="minor"/>
        </p:style>
        <p:txBody>
          <a:bodyPr lIns="90000" tIns="45000" rIns="90000" bIns="45000" anchor="ctr">
            <a:noAutofit/>
          </a:bodyPr>
          <a:p>
            <a:pPr algn="ctr" defTabSz="914400">
              <a:lnSpc>
                <a:spcPct val="100000"/>
              </a:lnSpc>
            </a:pPr>
            <a:endParaRPr lang="en-US" sz="1800" b="0" strike="noStrike" spc="-1">
              <a:solidFill>
                <a:schemeClr val="lt1"/>
              </a:solidFill>
              <a:latin typeface="Univer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Autofit/>
          </a:bodyPr>
          <a:p>
            <a:pPr indent="0" defTabSz="914400">
              <a:lnSpc>
                <a:spcPct val="90000"/>
              </a:lnSpc>
              <a:buNone/>
              <a:tabLst>
                <a:tab pos="0" algn="l"/>
              </a:tabLst>
            </a:pPr>
            <a:r>
              <a:rPr lang="en-US" sz="5400" b="0" strike="noStrike" spc="-1">
                <a:solidFill>
                  <a:schemeClr val="dk1"/>
                </a:solidFill>
                <a:latin typeface="Times New Roman" panose="02020603050405020304"/>
                <a:ea typeface="微軟正黑體" panose="020B0604030504040204" charset="-120"/>
              </a:rPr>
              <a:t>AXI</a:t>
            </a:r>
            <a:r>
              <a:rPr lang="zh-TW" sz="5400" b="0" strike="noStrike" spc="395">
                <a:solidFill>
                  <a:schemeClr val="dk1"/>
                </a:solidFill>
                <a:latin typeface="Times New Roman" panose="02020603050405020304"/>
                <a:ea typeface="微軟正黑體" panose="020B0604030504040204" charset="-120"/>
              </a:rPr>
              <a:t>版本</a:t>
            </a:r>
            <a:r>
              <a:rPr lang="zh-TW" sz="5400" b="0" strike="noStrike" spc="-1">
                <a:solidFill>
                  <a:schemeClr val="dk1"/>
                </a:solidFill>
                <a:latin typeface="Times New Roman" panose="02020603050405020304"/>
                <a:ea typeface="微軟正黑體" panose="020B0604030504040204" charset="-120"/>
              </a:rPr>
              <a:t>簡介</a:t>
            </a:r>
            <a:endParaRPr lang="en-US" sz="5400" b="0" strike="noStrike" spc="-1">
              <a:solidFill>
                <a:srgbClr val="000000"/>
              </a:solidFill>
              <a:latin typeface="Arial" panose="020B0604020202020204"/>
            </a:endParaRPr>
          </a:p>
        </p:txBody>
      </p:sp>
      <p:sp>
        <p:nvSpPr>
          <p:cNvPr id="129" name="PlaceHolder 2"/>
          <p:cNvSpPr>
            <a:spLocks noGrp="1"/>
          </p:cNvSpPr>
          <p:nvPr>
            <p:ph/>
          </p:nvPr>
        </p:nvSpPr>
        <p:spPr>
          <a:xfrm>
            <a:off x="235800" y="1392840"/>
            <a:ext cx="11660400" cy="4795560"/>
          </a:xfrm>
          <a:prstGeom prst="rect">
            <a:avLst/>
          </a:prstGeom>
          <a:noFill/>
          <a:ln w="0">
            <a:noFill/>
          </a:ln>
        </p:spPr>
        <p:txBody>
          <a:bodyPr lIns="91440" tIns="45720" rIns="91440" bIns="45720" anchor="t">
            <a:normAutofit/>
          </a:bodyPr>
          <a:p>
            <a:pPr marL="342900" indent="-342900" defTabSz="914400">
              <a:lnSpc>
                <a:spcPct val="110000"/>
              </a:lnSpc>
              <a:spcBef>
                <a:spcPts val="1000"/>
              </a:spcBef>
              <a:buClr>
                <a:srgbClr val="000000"/>
              </a:buClr>
              <a:buFont typeface="Wingdings" panose="05000000000000000000" pitchFamily="2" charset="2"/>
              <a:buChar char=""/>
            </a:pPr>
            <a:r>
              <a:rPr lang="en-US" sz="2500" b="1" strike="noStrike" spc="-1">
                <a:solidFill>
                  <a:schemeClr val="dk1"/>
                </a:solidFill>
                <a:latin typeface="Times New Roman" panose="02020603050405020304"/>
                <a:ea typeface="微軟正黑體" panose="020B0604030504040204" charset="-120"/>
              </a:rPr>
              <a:t>AXI4 vs AXI4-Lite</a:t>
            </a:r>
            <a:endParaRPr lang="en-US" sz="2500" b="0" strike="noStrike" spc="-1">
              <a:solidFill>
                <a:srgbClr val="000000"/>
              </a:solidFill>
              <a:latin typeface="Arial" panose="020B0604020202020204"/>
            </a:endParaRPr>
          </a:p>
          <a:p>
            <a:pPr indent="0" defTabSz="914400">
              <a:lnSpc>
                <a:spcPct val="110000"/>
              </a:lnSpc>
              <a:spcBef>
                <a:spcPts val="1000"/>
              </a:spcBef>
              <a:buNone/>
              <a:tabLst>
                <a:tab pos="0" algn="l"/>
              </a:tabLst>
            </a:pPr>
            <a:r>
              <a:rPr lang="zh-TW" sz="1800" b="0" strike="noStrike" spc="-1">
                <a:solidFill>
                  <a:srgbClr val="191B1F"/>
                </a:solidFill>
                <a:latin typeface="Times New Roman" panose="02020603050405020304"/>
                <a:ea typeface="微軟正黑體" panose="020B0604030504040204" charset="-120"/>
              </a:rPr>
              <a:t>主要區別如下：</a:t>
            </a:r>
            <a:endParaRPr lang="en-US" sz="1800" b="0" strike="noStrike" spc="-1">
              <a:solidFill>
                <a:srgbClr val="000000"/>
              </a:solidFill>
              <a:latin typeface="Arial" panose="020B0604020202020204"/>
            </a:endParaRPr>
          </a:p>
          <a:p>
            <a:pPr marL="342900" indent="-342900" defTabSz="914400">
              <a:lnSpc>
                <a:spcPct val="110000"/>
              </a:lnSpc>
              <a:spcBef>
                <a:spcPts val="1000"/>
              </a:spcBef>
              <a:buClr>
                <a:srgbClr val="191B1F"/>
              </a:buClr>
              <a:buFont typeface="Univers"/>
              <a:buAutoNum type="arabicPeriod"/>
              <a:tabLst>
                <a:tab pos="0" algn="l"/>
              </a:tabLst>
            </a:pPr>
            <a:r>
              <a:rPr lang="zh-TW" sz="1800" b="0" strike="noStrike" spc="-1">
                <a:solidFill>
                  <a:srgbClr val="191B1F"/>
                </a:solidFill>
                <a:latin typeface="Times New Roman" panose="02020603050405020304"/>
                <a:ea typeface="微軟正黑體" panose="020B0604030504040204" charset="-120"/>
              </a:rPr>
              <a:t>所有的</a:t>
            </a:r>
            <a:r>
              <a:rPr lang="en-US" altLang="zh-TW" sz="1800" b="0" strike="noStrike" spc="-1">
                <a:solidFill>
                  <a:srgbClr val="191B1F"/>
                </a:solidFill>
                <a:latin typeface="Times New Roman" panose="02020603050405020304"/>
                <a:ea typeface="微軟正黑體" panose="020B0604030504040204" charset="-120"/>
              </a:rPr>
              <a:t> </a:t>
            </a:r>
            <a:r>
              <a:rPr lang="en-US" sz="1800" b="0" strike="noStrike" spc="-1">
                <a:solidFill>
                  <a:srgbClr val="191B1F"/>
                </a:solidFill>
                <a:latin typeface="Times New Roman" panose="02020603050405020304"/>
                <a:ea typeface="微軟正黑體" panose="020B0604030504040204" charset="-120"/>
              </a:rPr>
              <a:t>Transaction </a:t>
            </a:r>
            <a:r>
              <a:rPr lang="zh-TW" sz="1800" b="0" strike="noStrike" spc="-1">
                <a:solidFill>
                  <a:srgbClr val="191B1F"/>
                </a:solidFill>
                <a:latin typeface="Times New Roman" panose="02020603050405020304"/>
                <a:ea typeface="微軟正黑體" panose="020B0604030504040204" charset="-120"/>
              </a:rPr>
              <a:t>的</a:t>
            </a:r>
            <a:r>
              <a:rPr lang="en-US" altLang="zh-TW" sz="1800" b="0" strike="noStrike" spc="-1">
                <a:solidFill>
                  <a:srgbClr val="191B1F"/>
                </a:solidFill>
                <a:latin typeface="Times New Roman" panose="02020603050405020304"/>
                <a:ea typeface="微軟正黑體" panose="020B0604030504040204" charset="-120"/>
              </a:rPr>
              <a:t> </a:t>
            </a:r>
            <a:r>
              <a:rPr lang="en-US" sz="1800" b="0" strike="noStrike" spc="-1">
                <a:solidFill>
                  <a:srgbClr val="191B1F"/>
                </a:solidFill>
                <a:latin typeface="Times New Roman" panose="02020603050405020304"/>
                <a:ea typeface="微軟正黑體" panose="020B0604030504040204" charset="-120"/>
              </a:rPr>
              <a:t>Burst length </a:t>
            </a:r>
            <a:r>
              <a:rPr lang="zh-TW" sz="1800" b="0" strike="noStrike" spc="-1">
                <a:solidFill>
                  <a:srgbClr val="191B1F"/>
                </a:solidFill>
                <a:latin typeface="Times New Roman" panose="02020603050405020304"/>
                <a:ea typeface="微軟正黑體" panose="020B0604030504040204" charset="-120"/>
              </a:rPr>
              <a:t>為</a:t>
            </a:r>
            <a:r>
              <a:rPr lang="en-US" altLang="zh-TW" sz="1800" b="0" strike="noStrike" spc="-1">
                <a:solidFill>
                  <a:srgbClr val="191B1F"/>
                </a:solidFill>
                <a:latin typeface="Times New Roman" panose="02020603050405020304"/>
                <a:ea typeface="微軟正黑體" panose="020B0604030504040204" charset="-120"/>
              </a:rPr>
              <a:t> </a:t>
            </a:r>
            <a:r>
              <a:rPr lang="en-US" sz="1800" b="0" strike="noStrike" spc="-1">
                <a:solidFill>
                  <a:srgbClr val="191B1F"/>
                </a:solidFill>
                <a:latin typeface="Times New Roman" panose="02020603050405020304"/>
                <a:ea typeface="微軟正黑體" panose="020B0604030504040204" charset="-120"/>
              </a:rPr>
              <a:t>1</a:t>
            </a:r>
            <a:r>
              <a:rPr lang="zh-TW" sz="1800" b="0" strike="noStrike" spc="-1">
                <a:solidFill>
                  <a:srgbClr val="191B1F"/>
                </a:solidFill>
                <a:latin typeface="Times New Roman" panose="02020603050405020304"/>
                <a:ea typeface="微軟正黑體" panose="020B0604030504040204" charset="-120"/>
              </a:rPr>
              <a:t>，即不支援突發傳輸，只支援</a:t>
            </a:r>
            <a:r>
              <a:rPr lang="en-US" altLang="zh-TW" sz="1800" b="0" strike="noStrike" spc="-1">
                <a:solidFill>
                  <a:srgbClr val="191B1F"/>
                </a:solidFill>
                <a:latin typeface="Times New Roman" panose="02020603050405020304"/>
                <a:ea typeface="微軟正黑體" panose="020B0604030504040204" charset="-120"/>
              </a:rPr>
              <a:t> </a:t>
            </a:r>
            <a:r>
              <a:rPr lang="en-US" sz="1800" b="0" strike="noStrike" spc="-1">
                <a:solidFill>
                  <a:srgbClr val="191B1F"/>
                </a:solidFill>
                <a:latin typeface="Times New Roman" panose="02020603050405020304"/>
                <a:ea typeface="微軟正黑體" panose="020B0604030504040204" charset="-120"/>
              </a:rPr>
              <a:t>Single Transfer (</a:t>
            </a:r>
            <a:r>
              <a:rPr lang="zh-TW" sz="1800" b="0" strike="noStrike" spc="-1">
                <a:solidFill>
                  <a:srgbClr val="191B1F"/>
                </a:solidFill>
                <a:latin typeface="Times New Roman" panose="02020603050405020304"/>
                <a:ea typeface="微軟正黑體" panose="020B0604030504040204" charset="-120"/>
              </a:rPr>
              <a:t>但其支援</a:t>
            </a:r>
            <a:r>
              <a:rPr lang="en-US" sz="1800" b="0" strike="noStrike" spc="-1">
                <a:solidFill>
                  <a:srgbClr val="191B1F"/>
                </a:solidFill>
                <a:latin typeface="Times New Roman" panose="02020603050405020304"/>
                <a:ea typeface="微軟正黑體" panose="020B0604030504040204" charset="-120"/>
              </a:rPr>
              <a:t>Outstanding)</a:t>
            </a:r>
            <a:endParaRPr lang="en-US" sz="1800" b="0" strike="noStrike" spc="-1">
              <a:solidFill>
                <a:srgbClr val="000000"/>
              </a:solidFill>
              <a:latin typeface="Arial" panose="020B0604020202020204"/>
            </a:endParaRPr>
          </a:p>
          <a:p>
            <a:pPr marL="342900" indent="-342900" defTabSz="914400">
              <a:lnSpc>
                <a:spcPct val="110000"/>
              </a:lnSpc>
              <a:spcBef>
                <a:spcPts val="1000"/>
              </a:spcBef>
              <a:buClr>
                <a:srgbClr val="191B1F"/>
              </a:buClr>
              <a:buFont typeface="Univers"/>
              <a:buAutoNum type="arabicPeriod"/>
              <a:tabLst>
                <a:tab pos="0" algn="l"/>
              </a:tabLst>
            </a:pPr>
            <a:r>
              <a:rPr lang="zh-TW" sz="1800" b="0" strike="noStrike" spc="-1">
                <a:solidFill>
                  <a:srgbClr val="191B1F"/>
                </a:solidFill>
                <a:latin typeface="Times New Roman" panose="02020603050405020304"/>
                <a:ea typeface="微軟正黑體" panose="020B0604030504040204" charset="-120"/>
              </a:rPr>
              <a:t>沒有</a:t>
            </a:r>
            <a:r>
              <a:rPr lang="en-US" altLang="zh-TW" sz="1800" b="0" strike="noStrike" spc="-1">
                <a:solidFill>
                  <a:srgbClr val="191B1F"/>
                </a:solidFill>
                <a:latin typeface="Times New Roman" panose="02020603050405020304"/>
                <a:ea typeface="微軟正黑體" panose="020B0604030504040204" charset="-120"/>
              </a:rPr>
              <a:t> </a:t>
            </a:r>
            <a:r>
              <a:rPr lang="en-US" sz="1800" b="0" strike="noStrike" spc="-1">
                <a:solidFill>
                  <a:srgbClr val="191B1F"/>
                </a:solidFill>
                <a:latin typeface="Times New Roman" panose="02020603050405020304"/>
                <a:ea typeface="微軟正黑體" panose="020B0604030504040204" charset="-120"/>
              </a:rPr>
              <a:t>SIZE </a:t>
            </a:r>
            <a:r>
              <a:rPr lang="zh-TW" sz="1800" b="0" strike="noStrike" spc="-1">
                <a:solidFill>
                  <a:srgbClr val="191B1F"/>
                </a:solidFill>
                <a:latin typeface="Times New Roman" panose="02020603050405020304"/>
                <a:ea typeface="微軟正黑體" panose="020B0604030504040204" charset="-120"/>
              </a:rPr>
              <a:t>訊號，表示傳輸總是使用整個</a:t>
            </a:r>
            <a:r>
              <a:rPr lang="en-US" altLang="zh-TW" sz="1800" b="0" strike="noStrike" spc="-1">
                <a:solidFill>
                  <a:srgbClr val="191B1F"/>
                </a:solidFill>
                <a:latin typeface="Times New Roman" panose="02020603050405020304"/>
                <a:ea typeface="微軟正黑體" panose="020B0604030504040204" charset="-120"/>
              </a:rPr>
              <a:t> </a:t>
            </a:r>
            <a:r>
              <a:rPr lang="en-US" sz="1800" b="0" strike="noStrike" spc="-1">
                <a:solidFill>
                  <a:srgbClr val="191B1F"/>
                </a:solidFill>
                <a:latin typeface="Times New Roman" panose="02020603050405020304"/>
                <a:ea typeface="微軟正黑體" panose="020B0604030504040204" charset="-120"/>
              </a:rPr>
              <a:t>Data Bus (32bit </a:t>
            </a:r>
            <a:r>
              <a:rPr lang="zh-TW" sz="1800" b="0" strike="noStrike" spc="-1">
                <a:solidFill>
                  <a:srgbClr val="191B1F"/>
                </a:solidFill>
                <a:latin typeface="Times New Roman" panose="02020603050405020304"/>
                <a:ea typeface="微軟正黑體" panose="020B0604030504040204" charset="-120"/>
              </a:rPr>
              <a:t>或</a:t>
            </a:r>
            <a:r>
              <a:rPr lang="en-US" altLang="zh-TW" sz="1800" b="0" strike="noStrike" spc="-1">
                <a:solidFill>
                  <a:srgbClr val="191B1F"/>
                </a:solidFill>
                <a:latin typeface="Times New Roman" panose="02020603050405020304"/>
                <a:ea typeface="微軟正黑體" panose="020B0604030504040204" charset="-120"/>
              </a:rPr>
              <a:t> </a:t>
            </a:r>
            <a:r>
              <a:rPr lang="en-US" sz="1800" b="0" strike="noStrike" spc="-1">
                <a:solidFill>
                  <a:srgbClr val="191B1F"/>
                </a:solidFill>
                <a:latin typeface="Times New Roman" panose="02020603050405020304"/>
                <a:ea typeface="微軟正黑體" panose="020B0604030504040204" charset="-120"/>
              </a:rPr>
              <a:t>64bit</a:t>
            </a:r>
            <a:r>
              <a:rPr lang="zh-TW" sz="1800" b="0" strike="noStrike" spc="-1">
                <a:solidFill>
                  <a:srgbClr val="191B1F"/>
                </a:solidFill>
                <a:latin typeface="Times New Roman" panose="02020603050405020304"/>
                <a:ea typeface="微軟正黑體" panose="020B0604030504040204" charset="-120"/>
              </a:rPr>
              <a:t>，當然對於寫入而言可以使用</a:t>
            </a:r>
            <a:r>
              <a:rPr lang="en-US" altLang="zh-TW" sz="1800" b="0" strike="noStrike" spc="-1">
                <a:solidFill>
                  <a:srgbClr val="191B1F"/>
                </a:solidFill>
                <a:latin typeface="Times New Roman" panose="02020603050405020304"/>
                <a:ea typeface="微軟正黑體" panose="020B0604030504040204" charset="-120"/>
              </a:rPr>
              <a:t> </a:t>
            </a:r>
            <a:r>
              <a:rPr lang="en-US" sz="1800" b="0" strike="noStrike" spc="-1">
                <a:solidFill>
                  <a:srgbClr val="191B1F"/>
                </a:solidFill>
                <a:latin typeface="Times New Roman" panose="02020603050405020304"/>
                <a:ea typeface="微軟正黑體" panose="020B0604030504040204" charset="-120"/>
              </a:rPr>
              <a:t>WSTRB </a:t>
            </a:r>
            <a:r>
              <a:rPr lang="zh-TW" sz="1800" b="0" strike="noStrike" spc="-1">
                <a:solidFill>
                  <a:srgbClr val="191B1F"/>
                </a:solidFill>
                <a:latin typeface="Times New Roman" panose="02020603050405020304"/>
                <a:ea typeface="微軟正黑體" panose="020B0604030504040204" charset="-120"/>
              </a:rPr>
              <a:t>訊號，指定想用的位元組，這個和</a:t>
            </a:r>
            <a:r>
              <a:rPr lang="en-US" altLang="zh-TW" sz="1800" b="0" strike="noStrike" spc="-1">
                <a:solidFill>
                  <a:srgbClr val="191B1F"/>
                </a:solidFill>
                <a:latin typeface="Times New Roman" panose="02020603050405020304"/>
                <a:ea typeface="微軟正黑體" panose="020B0604030504040204" charset="-120"/>
              </a:rPr>
              <a:t> </a:t>
            </a:r>
            <a:r>
              <a:rPr lang="en-US" sz="1800" b="0" strike="noStrike" spc="-1">
                <a:solidFill>
                  <a:srgbClr val="191B1F"/>
                </a:solidFill>
                <a:latin typeface="Times New Roman" panose="02020603050405020304"/>
                <a:ea typeface="微軟正黑體" panose="020B0604030504040204" charset="-120"/>
              </a:rPr>
              <a:t>AWSIZE </a:t>
            </a:r>
            <a:r>
              <a:rPr lang="zh-TW" sz="1800" b="0" strike="noStrike" spc="-1">
                <a:solidFill>
                  <a:srgbClr val="191B1F"/>
                </a:solidFill>
                <a:latin typeface="Times New Roman" panose="02020603050405020304"/>
                <a:ea typeface="微軟正黑體" panose="020B0604030504040204" charset="-120"/>
              </a:rPr>
              <a:t>是兩回事</a:t>
            </a:r>
            <a:r>
              <a:rPr lang="en-US" altLang="zh-TW" sz="1800" b="0" strike="noStrike" spc="-1">
                <a:solidFill>
                  <a:srgbClr val="191B1F"/>
                </a:solidFill>
                <a:latin typeface="Times New Roman" panose="02020603050405020304"/>
                <a:ea typeface="微軟正黑體" panose="020B0604030504040204" charset="-120"/>
              </a:rPr>
              <a:t>)</a:t>
            </a:r>
            <a:endParaRPr lang="en-US" sz="1800" b="0" strike="noStrike" spc="-1">
              <a:solidFill>
                <a:srgbClr val="000000"/>
              </a:solidFill>
              <a:latin typeface="Arial" panose="020B0604020202020204"/>
            </a:endParaRPr>
          </a:p>
          <a:p>
            <a:pPr marL="342900" indent="-342900" defTabSz="914400">
              <a:lnSpc>
                <a:spcPct val="110000"/>
              </a:lnSpc>
              <a:spcBef>
                <a:spcPts val="1000"/>
              </a:spcBef>
              <a:buClr>
                <a:srgbClr val="191B1F"/>
              </a:buClr>
              <a:buFont typeface="Univers"/>
              <a:buAutoNum type="arabicPeriod"/>
              <a:tabLst>
                <a:tab pos="0" algn="l"/>
              </a:tabLst>
            </a:pPr>
            <a:r>
              <a:rPr lang="zh-TW" sz="1800" b="0" strike="noStrike" spc="-1">
                <a:solidFill>
                  <a:srgbClr val="191B1F"/>
                </a:solidFill>
                <a:latin typeface="Times New Roman" panose="02020603050405020304"/>
                <a:ea typeface="微軟正黑體" panose="020B0604030504040204" charset="-120"/>
              </a:rPr>
              <a:t>沒有突發傳輸自然沒有</a:t>
            </a:r>
            <a:r>
              <a:rPr lang="en-US" altLang="zh-TW" sz="1800" b="0" strike="noStrike" spc="-1">
                <a:solidFill>
                  <a:srgbClr val="191B1F"/>
                </a:solidFill>
                <a:latin typeface="Times New Roman" panose="02020603050405020304"/>
                <a:ea typeface="微軟正黑體" panose="020B0604030504040204" charset="-120"/>
              </a:rPr>
              <a:t> </a:t>
            </a:r>
            <a:r>
              <a:rPr lang="en-US" sz="1800" b="0" strike="noStrike" spc="-1">
                <a:solidFill>
                  <a:srgbClr val="191B1F"/>
                </a:solidFill>
                <a:latin typeface="Times New Roman" panose="02020603050405020304"/>
                <a:ea typeface="微軟正黑體" panose="020B0604030504040204" charset="-120"/>
              </a:rPr>
              <a:t>Last </a:t>
            </a:r>
            <a:r>
              <a:rPr lang="zh-TW" sz="1800" b="0" strike="noStrike" spc="-1">
                <a:solidFill>
                  <a:srgbClr val="191B1F"/>
                </a:solidFill>
                <a:latin typeface="Times New Roman" panose="02020603050405020304"/>
                <a:ea typeface="微軟正黑體" panose="020B0604030504040204" charset="-120"/>
              </a:rPr>
              <a:t>訊號</a:t>
            </a:r>
            <a:endParaRPr lang="en-US" sz="1800" b="0" strike="noStrike" spc="-1">
              <a:solidFill>
                <a:srgbClr val="000000"/>
              </a:solidFill>
              <a:latin typeface="Arial" panose="020B0604020202020204"/>
            </a:endParaRPr>
          </a:p>
          <a:p>
            <a:pPr marL="342900" indent="-342900" defTabSz="914400">
              <a:lnSpc>
                <a:spcPct val="110000"/>
              </a:lnSpc>
              <a:spcBef>
                <a:spcPts val="1000"/>
              </a:spcBef>
              <a:buClr>
                <a:srgbClr val="191B1F"/>
              </a:buClr>
              <a:buFont typeface="Univers"/>
              <a:buAutoNum type="arabicPeriod"/>
              <a:tabLst>
                <a:tab pos="0" algn="l"/>
              </a:tabLst>
            </a:pPr>
            <a:r>
              <a:rPr lang="zh-TW" sz="1800" b="0" strike="noStrike" spc="-1">
                <a:solidFill>
                  <a:srgbClr val="191B1F"/>
                </a:solidFill>
                <a:latin typeface="Times New Roman" panose="02020603050405020304"/>
                <a:ea typeface="微軟正黑體" panose="020B0604030504040204" charset="-120"/>
              </a:rPr>
              <a:t>由於</a:t>
            </a:r>
            <a:r>
              <a:rPr lang="en-US" altLang="zh-TW" sz="1800" b="0" strike="noStrike" spc="-1">
                <a:solidFill>
                  <a:srgbClr val="191B1F"/>
                </a:solidFill>
                <a:latin typeface="Times New Roman" panose="02020603050405020304"/>
                <a:ea typeface="微軟正黑體" panose="020B0604030504040204" charset="-120"/>
              </a:rPr>
              <a:t> </a:t>
            </a:r>
            <a:r>
              <a:rPr lang="en-US" sz="1800" b="0" strike="noStrike" spc="-1">
                <a:solidFill>
                  <a:srgbClr val="191B1F"/>
                </a:solidFill>
                <a:latin typeface="Times New Roman" panose="02020603050405020304"/>
                <a:ea typeface="微軟正黑體" panose="020B0604030504040204" charset="-120"/>
              </a:rPr>
              <a:t>AXI4-lite </a:t>
            </a:r>
            <a:r>
              <a:rPr lang="zh-TW" sz="1800" b="0" strike="noStrike" spc="-1">
                <a:solidFill>
                  <a:srgbClr val="191B1F"/>
                </a:solidFill>
                <a:latin typeface="Times New Roman" panose="02020603050405020304"/>
                <a:ea typeface="微軟正黑體" panose="020B0604030504040204" charset="-120"/>
              </a:rPr>
              <a:t>主要是用來配置暫存器，所以配置暫存器基本上都希望立即生效，因此其是</a:t>
            </a:r>
            <a:r>
              <a:rPr lang="en-US" altLang="zh-TW" sz="1800" b="0" strike="noStrike" spc="-1">
                <a:solidFill>
                  <a:srgbClr val="191B1F"/>
                </a:solidFill>
                <a:latin typeface="Times New Roman" panose="02020603050405020304"/>
                <a:ea typeface="微軟正黑體" panose="020B0604030504040204" charset="-120"/>
              </a:rPr>
              <a:t> </a:t>
            </a:r>
            <a:r>
              <a:rPr lang="en-US" sz="1800" b="0" strike="noStrike" spc="-1">
                <a:solidFill>
                  <a:srgbClr val="191B1F"/>
                </a:solidFill>
                <a:latin typeface="Times New Roman" panose="02020603050405020304"/>
                <a:ea typeface="微軟正黑體" panose="020B0604030504040204" charset="-120"/>
              </a:rPr>
              <a:t>Non-bufferable </a:t>
            </a:r>
            <a:r>
              <a:rPr lang="zh-TW" sz="1800" b="0" strike="noStrike" spc="-1">
                <a:solidFill>
                  <a:srgbClr val="191B1F"/>
                </a:solidFill>
                <a:latin typeface="Times New Roman" panose="02020603050405020304"/>
                <a:ea typeface="微軟正黑體" panose="020B0604030504040204" charset="-120"/>
              </a:rPr>
              <a:t>和</a:t>
            </a:r>
            <a:r>
              <a:rPr lang="en-US" altLang="zh-TW" sz="1800" b="0" strike="noStrike" spc="-1">
                <a:solidFill>
                  <a:srgbClr val="191B1F"/>
                </a:solidFill>
                <a:latin typeface="Times New Roman" panose="02020603050405020304"/>
                <a:ea typeface="微軟正黑體" panose="020B0604030504040204" charset="-120"/>
              </a:rPr>
              <a:t> </a:t>
            </a:r>
            <a:r>
              <a:rPr lang="en-US" sz="1800" b="0" strike="noStrike" spc="-1">
                <a:solidFill>
                  <a:srgbClr val="191B1F"/>
                </a:solidFill>
                <a:latin typeface="Times New Roman" panose="02020603050405020304"/>
                <a:ea typeface="微軟正黑體" panose="020B0604030504040204" charset="-120"/>
              </a:rPr>
              <a:t>Non-modifiable </a:t>
            </a:r>
            <a:r>
              <a:rPr lang="zh-TW" sz="1800" b="0" strike="noStrike" spc="-1">
                <a:solidFill>
                  <a:srgbClr val="191B1F"/>
                </a:solidFill>
                <a:latin typeface="Times New Roman" panose="02020603050405020304"/>
                <a:ea typeface="微軟正黑體" panose="020B0604030504040204" charset="-120"/>
              </a:rPr>
              <a:t>的</a:t>
            </a:r>
            <a:endParaRPr lang="en-US" sz="1800" b="0" strike="noStrike" spc="-1">
              <a:solidFill>
                <a:srgbClr val="000000"/>
              </a:solidFill>
              <a:latin typeface="Arial" panose="020B0604020202020204"/>
            </a:endParaRPr>
          </a:p>
          <a:p>
            <a:pPr marL="342900" indent="-342900" defTabSz="914400">
              <a:lnSpc>
                <a:spcPct val="110000"/>
              </a:lnSpc>
              <a:spcBef>
                <a:spcPts val="1000"/>
              </a:spcBef>
              <a:buClr>
                <a:srgbClr val="191B1F"/>
              </a:buClr>
              <a:buFont typeface="Univers"/>
              <a:buAutoNum type="arabicPeriod"/>
              <a:tabLst>
                <a:tab pos="0" algn="l"/>
              </a:tabLst>
            </a:pPr>
            <a:r>
              <a:rPr lang="zh-TW" sz="1800" b="0" strike="noStrike" spc="-1">
                <a:solidFill>
                  <a:srgbClr val="191B1F"/>
                </a:solidFill>
                <a:latin typeface="Times New Roman" panose="02020603050405020304"/>
                <a:ea typeface="微軟正黑體" panose="020B0604030504040204" charset="-120"/>
              </a:rPr>
              <a:t>不支援</a:t>
            </a:r>
            <a:r>
              <a:rPr lang="en-US" altLang="zh-TW" sz="1800" b="0" strike="noStrike" spc="-1">
                <a:solidFill>
                  <a:srgbClr val="191B1F"/>
                </a:solidFill>
                <a:latin typeface="Times New Roman" panose="02020603050405020304"/>
                <a:ea typeface="微軟正黑體" panose="020B0604030504040204" charset="-120"/>
              </a:rPr>
              <a:t> </a:t>
            </a:r>
            <a:r>
              <a:rPr lang="en-US" sz="1800" b="0" strike="noStrike" spc="-1">
                <a:solidFill>
                  <a:srgbClr val="191B1F"/>
                </a:solidFill>
                <a:latin typeface="Times New Roman" panose="02020603050405020304"/>
                <a:ea typeface="微軟正黑體" panose="020B0604030504040204" charset="-120"/>
              </a:rPr>
              <a:t>Atomic Access</a:t>
            </a:r>
            <a:endParaRPr lang="en-US" sz="1800" b="0" strike="noStrike" spc="-1">
              <a:solidFill>
                <a:srgbClr val="000000"/>
              </a:solidFill>
              <a:latin typeface="Arial" panose="020B0604020202020204"/>
            </a:endParaRPr>
          </a:p>
        </p:txBody>
      </p:sp>
      <p:sp>
        <p:nvSpPr>
          <p:cNvPr id="130" name="PlaceHolder 3"/>
          <p:cNvSpPr>
            <a:spLocks noGrp="1"/>
          </p:cNvSpPr>
          <p:nvPr>
            <p:ph type="sldNum" idx="36"/>
          </p:nvPr>
        </p:nvSpPr>
        <p:spPr>
          <a:xfrm>
            <a:off x="8610480" y="6356520"/>
            <a:ext cx="2742480" cy="364320"/>
          </a:xfrm>
          <a:prstGeom prst="rect">
            <a:avLst/>
          </a:prstGeom>
          <a:noFill/>
          <a:ln w="0">
            <a:noFill/>
          </a:ln>
        </p:spPr>
        <p:txBody>
          <a:bodyPr lIns="91440" tIns="45720" rIns="91440" bIns="45720" anchor="ctr">
            <a:noAutofit/>
          </a:bodyPr>
          <a:p>
            <a:pPr indent="0">
              <a:buNone/>
            </a:pPr>
            <a:endParaRPr lang="en-US" sz="1800" b="0" strike="noStrike" spc="-1">
              <a:solidFill>
                <a:srgbClr val="000000"/>
              </a:solidFill>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4400" b="1" strike="noStrike" spc="-1">
                <a:solidFill>
                  <a:schemeClr val="dk1"/>
                </a:solidFill>
                <a:latin typeface="Times New Roman" panose="02020603050405020304"/>
                <a:ea typeface="微軟正黑體" panose="020B0604030504040204" charset="-120"/>
              </a:rPr>
              <a:t>AXI 5 Atomic Access</a:t>
            </a:r>
            <a:endParaRPr lang="en-US" sz="4400" b="0" strike="noStrike" spc="-1">
              <a:solidFill>
                <a:srgbClr val="000000"/>
              </a:solidFill>
              <a:latin typeface="Arial" panose="020B0604020202020204"/>
            </a:endParaRPr>
          </a:p>
        </p:txBody>
      </p:sp>
      <p:pic>
        <p:nvPicPr>
          <p:cNvPr id="434" name="圖片 4"/>
          <p:cNvPicPr/>
          <p:nvPr/>
        </p:nvPicPr>
        <p:blipFill>
          <a:blip r:embed="rId1"/>
          <a:stretch>
            <a:fillRect/>
          </a:stretch>
        </p:blipFill>
        <p:spPr>
          <a:xfrm>
            <a:off x="3503520" y="4043160"/>
            <a:ext cx="5400720" cy="2599920"/>
          </a:xfrm>
          <a:prstGeom prst="rect">
            <a:avLst/>
          </a:prstGeom>
          <a:ln w="0">
            <a:noFill/>
          </a:ln>
        </p:spPr>
      </p:pic>
      <p:sp>
        <p:nvSpPr>
          <p:cNvPr id="435" name="文字方塊 5"/>
          <p:cNvSpPr/>
          <p:nvPr/>
        </p:nvSpPr>
        <p:spPr>
          <a:xfrm>
            <a:off x="538200" y="1258920"/>
            <a:ext cx="10145160" cy="10645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600" b="0" strike="noStrike" spc="-1">
                <a:solidFill>
                  <a:schemeClr val="dk1"/>
                </a:solidFill>
                <a:latin typeface="Times New Roman" panose="02020603050405020304"/>
                <a:ea typeface="微軟正黑體" panose="020B0604030504040204" charset="-120"/>
              </a:rPr>
              <a:t>Atomic Store </a:t>
            </a:r>
            <a:r>
              <a:rPr lang="zh-TW" sz="1600" b="0" strike="noStrike" spc="-1">
                <a:solidFill>
                  <a:schemeClr val="dk1"/>
                </a:solidFill>
                <a:latin typeface="Times New Roman" panose="02020603050405020304"/>
                <a:ea typeface="微軟正黑體" panose="020B0604030504040204" charset="-120"/>
              </a:rPr>
              <a:t>的 </a:t>
            </a:r>
            <a:r>
              <a:rPr lang="en-US" sz="1600" b="0" strike="noStrike" spc="-1">
                <a:solidFill>
                  <a:schemeClr val="dk1"/>
                </a:solidFill>
                <a:latin typeface="Times New Roman" panose="02020603050405020304"/>
                <a:ea typeface="微軟正黑體" panose="020B0604030504040204" charset="-120"/>
              </a:rPr>
              <a:t>Transitions </a:t>
            </a:r>
            <a:r>
              <a:rPr lang="zh-TW" sz="1600" b="0" strike="noStrike" spc="-1">
                <a:solidFill>
                  <a:schemeClr val="dk1"/>
                </a:solidFill>
                <a:latin typeface="Times New Roman" panose="02020603050405020304"/>
                <a:ea typeface="微軟正黑體" panose="020B0604030504040204" charset="-120"/>
              </a:rPr>
              <a:t>結構如下： </a:t>
            </a:r>
            <a:r>
              <a:rPr lang="zh-TW" sz="1600" b="0" strike="noStrike" spc="-1">
                <a:solidFill>
                  <a:schemeClr val="dk1"/>
                </a:solidFill>
                <a:latin typeface="Univers"/>
                <a:ea typeface="微軟正黑體" panose="020B0604030504040204" charset="-120"/>
              </a:rPr>
              <a:t>將一個值存入指定的記憶體地址，並保證在執行期間不被中斷</a:t>
            </a:r>
            <a:endParaRPr lang="en-US" sz="1600" b="0" strike="noStrike" spc="-1">
              <a:solidFill>
                <a:srgbClr val="000000"/>
              </a:solidFill>
              <a:latin typeface="Arial" panose="020B0604020202020204"/>
            </a:endParaRPr>
          </a:p>
          <a:p>
            <a:pPr defTabSz="914400">
              <a:lnSpc>
                <a:spcPct val="100000"/>
              </a:lnSpc>
            </a:pPr>
            <a:endParaRPr lang="en-US" sz="1600" b="0" strike="noStrike" spc="-1">
              <a:solidFill>
                <a:srgbClr val="000000"/>
              </a:solidFill>
              <a:latin typeface="Arial" panose="020B0604020202020204"/>
            </a:endParaRPr>
          </a:p>
          <a:p>
            <a:pPr defTabSz="914400">
              <a:lnSpc>
                <a:spcPct val="100000"/>
              </a:lnSpc>
            </a:pPr>
            <a:endParaRPr lang="en-US" sz="1600" b="0" strike="noStrike" spc="-1">
              <a:solidFill>
                <a:srgbClr val="000000"/>
              </a:solidFill>
              <a:latin typeface="Arial" panose="020B0604020202020204"/>
            </a:endParaRPr>
          </a:p>
          <a:p>
            <a:pPr defTabSz="914400">
              <a:lnSpc>
                <a:spcPct val="100000"/>
              </a:lnSpc>
            </a:pPr>
            <a:endParaRPr lang="en-US" sz="1600" b="0" strike="noStrike" spc="-1">
              <a:solidFill>
                <a:srgbClr val="000000"/>
              </a:solidFill>
              <a:latin typeface="Arial" panose="020B0604020202020204"/>
            </a:endParaRPr>
          </a:p>
        </p:txBody>
      </p:sp>
      <p:sp>
        <p:nvSpPr>
          <p:cNvPr id="436" name="文字方塊 7"/>
          <p:cNvSpPr/>
          <p:nvPr/>
        </p:nvSpPr>
        <p:spPr>
          <a:xfrm>
            <a:off x="538200" y="1891440"/>
            <a:ext cx="7390800" cy="8208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600" b="1" strike="noStrike" spc="-1">
                <a:solidFill>
                  <a:schemeClr val="dk1"/>
                </a:solidFill>
                <a:latin typeface="Times New Roman" panose="02020603050405020304"/>
                <a:ea typeface="微軟正黑體" panose="020B0604030504040204" charset="-120"/>
              </a:rPr>
              <a:t>功能</a:t>
            </a:r>
            <a:r>
              <a:rPr lang="zh-TW" sz="1600" b="0" strike="noStrike" spc="-1">
                <a:solidFill>
                  <a:schemeClr val="dk1"/>
                </a:solidFill>
                <a:latin typeface="Times New Roman" panose="02020603050405020304"/>
                <a:ea typeface="微軟正黑體" panose="020B0604030504040204" charset="-120"/>
              </a:rPr>
              <a:t>：</a:t>
            </a:r>
            <a:endParaRPr lang="en-US" sz="1600" b="0" strike="noStrike" spc="-1">
              <a:solidFill>
                <a:srgbClr val="000000"/>
              </a:solidFill>
              <a:latin typeface="Arial" panose="020B0604020202020204"/>
            </a:endParaRPr>
          </a:p>
          <a:p>
            <a:pPr marL="215900" indent="-215900" defTabSz="914400">
              <a:lnSpc>
                <a:spcPct val="100000"/>
              </a:lnSpc>
              <a:buClr>
                <a:srgbClr val="000000"/>
              </a:buClr>
              <a:buFont typeface="Arial" panose="020B0604020202020204"/>
              <a:buChar char="•"/>
            </a:pPr>
            <a:r>
              <a:rPr lang="zh-TW" sz="1600" b="0" strike="noStrike" spc="-1">
                <a:solidFill>
                  <a:schemeClr val="dk1"/>
                </a:solidFill>
                <a:latin typeface="Times New Roman" panose="02020603050405020304"/>
                <a:ea typeface="微軟正黑體" panose="020B0604030504040204" charset="-120"/>
              </a:rPr>
              <a:t>保證值的寫入是單一且不可分割的。</a:t>
            </a:r>
            <a:endParaRPr lang="en-US" sz="1600" b="0" strike="noStrike" spc="-1">
              <a:solidFill>
                <a:srgbClr val="000000"/>
              </a:solidFill>
              <a:latin typeface="Arial" panose="020B0604020202020204"/>
            </a:endParaRPr>
          </a:p>
          <a:p>
            <a:pPr marL="215900" indent="-215900" defTabSz="914400">
              <a:lnSpc>
                <a:spcPct val="100000"/>
              </a:lnSpc>
              <a:buClr>
                <a:srgbClr val="000000"/>
              </a:buClr>
              <a:buFont typeface="Arial" panose="020B0604020202020204"/>
              <a:buChar char="•"/>
            </a:pPr>
            <a:r>
              <a:rPr lang="zh-TW" sz="1600" b="0" strike="noStrike" spc="-1">
                <a:solidFill>
                  <a:schemeClr val="dk1"/>
                </a:solidFill>
                <a:latin typeface="Times New Roman" panose="02020603050405020304"/>
                <a:ea typeface="微軟正黑體" panose="020B0604030504040204" charset="-120"/>
              </a:rPr>
              <a:t>適合用於多線程或多處理器系統中，避免數據寫入時出現競爭條件。</a:t>
            </a:r>
            <a:endParaRPr lang="en-US" sz="16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4400" b="1" strike="noStrike" spc="-1">
                <a:solidFill>
                  <a:schemeClr val="dk1"/>
                </a:solidFill>
                <a:latin typeface="Times New Roman" panose="02020603050405020304"/>
                <a:ea typeface="微軟正黑體" panose="020B0604030504040204" charset="-120"/>
              </a:rPr>
              <a:t>AXI 5 Atomic Access</a:t>
            </a:r>
            <a:endParaRPr lang="en-US" sz="4400" b="0" strike="noStrike" spc="-1">
              <a:solidFill>
                <a:srgbClr val="000000"/>
              </a:solidFill>
              <a:latin typeface="Arial" panose="020B0604020202020204"/>
            </a:endParaRPr>
          </a:p>
        </p:txBody>
      </p:sp>
      <p:pic>
        <p:nvPicPr>
          <p:cNvPr id="438" name="圖片 3"/>
          <p:cNvPicPr/>
          <p:nvPr/>
        </p:nvPicPr>
        <p:blipFill>
          <a:blip r:embed="rId1"/>
          <a:stretch>
            <a:fillRect/>
          </a:stretch>
        </p:blipFill>
        <p:spPr>
          <a:xfrm>
            <a:off x="6307560" y="4131000"/>
            <a:ext cx="5396040" cy="2572200"/>
          </a:xfrm>
          <a:prstGeom prst="rect">
            <a:avLst/>
          </a:prstGeom>
          <a:ln w="0">
            <a:noFill/>
          </a:ln>
        </p:spPr>
      </p:pic>
      <p:sp>
        <p:nvSpPr>
          <p:cNvPr id="439" name="文字方塊 7"/>
          <p:cNvSpPr/>
          <p:nvPr/>
        </p:nvSpPr>
        <p:spPr>
          <a:xfrm>
            <a:off x="408600" y="989280"/>
            <a:ext cx="8938440" cy="39891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en-US" sz="1600" b="0" strike="noStrike" spc="-1">
                <a:solidFill>
                  <a:schemeClr val="dk1"/>
                </a:solidFill>
                <a:latin typeface="Times New Roman" panose="02020603050405020304"/>
                <a:ea typeface="微軟正黑體" panose="020B0604030504040204" charset="-120"/>
              </a:rPr>
              <a:t>Atomic Load: </a:t>
            </a:r>
            <a:r>
              <a:rPr lang="zh-TW" sz="1600" b="0" strike="noStrike" spc="-1">
                <a:solidFill>
                  <a:schemeClr val="dk1"/>
                </a:solidFill>
                <a:latin typeface="Times New Roman" panose="02020603050405020304"/>
                <a:ea typeface="微軟正黑體" panose="020B0604030504040204" charset="-120"/>
              </a:rPr>
              <a:t>原子加載操作從指定的記憶體地址讀取值，並保證該操作不會被中斷。</a:t>
            </a:r>
            <a:endParaRPr lang="en-US" sz="1600" b="0" strike="noStrike" spc="-1">
              <a:solidFill>
                <a:srgbClr val="000000"/>
              </a:solidFill>
              <a:latin typeface="Arial" panose="020B0604020202020204"/>
            </a:endParaRPr>
          </a:p>
          <a:p>
            <a:pPr defTabSz="914400">
              <a:lnSpc>
                <a:spcPct val="100000"/>
              </a:lnSpc>
            </a:pPr>
            <a:r>
              <a:rPr lang="zh-TW" sz="1600" b="1" strike="noStrike" spc="-1">
                <a:solidFill>
                  <a:schemeClr val="dk1"/>
                </a:solidFill>
                <a:latin typeface="Times New Roman" panose="02020603050405020304"/>
                <a:ea typeface="微軟正黑體" panose="020B0604030504040204" charset="-120"/>
              </a:rPr>
              <a:t>功能</a:t>
            </a:r>
            <a:r>
              <a:rPr lang="zh-TW" sz="1600" b="0" strike="noStrike" spc="-1">
                <a:solidFill>
                  <a:schemeClr val="dk1"/>
                </a:solidFill>
                <a:latin typeface="Times New Roman" panose="02020603050405020304"/>
                <a:ea typeface="微軟正黑體" panose="020B0604030504040204" charset="-120"/>
              </a:rPr>
              <a:t>：</a:t>
            </a:r>
            <a:endParaRPr lang="en-US" sz="1600" b="0" strike="noStrike" spc="-1">
              <a:solidFill>
                <a:srgbClr val="000000"/>
              </a:solidFill>
              <a:latin typeface="Arial" panose="020B0604020202020204"/>
            </a:endParaRPr>
          </a:p>
          <a:p>
            <a:pPr marL="215900" indent="-215900" defTabSz="914400">
              <a:lnSpc>
                <a:spcPct val="100000"/>
              </a:lnSpc>
              <a:buClr>
                <a:srgbClr val="000000"/>
              </a:buClr>
              <a:buFont typeface="Arial" panose="020B0604020202020204"/>
              <a:buChar char="•"/>
            </a:pPr>
            <a:r>
              <a:rPr lang="zh-TW" sz="1600" b="0" strike="noStrike" spc="-1">
                <a:solidFill>
                  <a:schemeClr val="dk1"/>
                </a:solidFill>
                <a:latin typeface="Times New Roman" panose="02020603050405020304"/>
                <a:ea typeface="微軟正黑體" panose="020B0604030504040204" charset="-120"/>
              </a:rPr>
              <a:t>保證數據的讀取操作是單一且不可分割的。</a:t>
            </a:r>
            <a:endParaRPr lang="en-US" sz="1600" b="0" strike="noStrike" spc="-1">
              <a:solidFill>
                <a:srgbClr val="000000"/>
              </a:solidFill>
              <a:latin typeface="Arial" panose="020B0604020202020204"/>
            </a:endParaRPr>
          </a:p>
          <a:p>
            <a:pPr marL="215900" indent="-215900" defTabSz="914400">
              <a:lnSpc>
                <a:spcPct val="100000"/>
              </a:lnSpc>
              <a:buClr>
                <a:srgbClr val="000000"/>
              </a:buClr>
              <a:buFont typeface="Arial" panose="020B0604020202020204"/>
              <a:buChar char="•"/>
            </a:pPr>
            <a:r>
              <a:rPr lang="zh-TW" sz="1600" b="0" strike="noStrike" spc="-1">
                <a:solidFill>
                  <a:schemeClr val="dk1"/>
                </a:solidFill>
                <a:latin typeface="Times New Roman" panose="02020603050405020304"/>
                <a:ea typeface="微軟正黑體" panose="020B0604030504040204" charset="-120"/>
              </a:rPr>
              <a:t>避免數據被其他操作影響，讀取的是一致性的值。</a:t>
            </a:r>
            <a:endParaRPr lang="en-US" sz="1600" b="0" strike="noStrike" spc="-1">
              <a:solidFill>
                <a:srgbClr val="000000"/>
              </a:solidFill>
              <a:latin typeface="Arial" panose="020B0604020202020204"/>
            </a:endParaRPr>
          </a:p>
          <a:p>
            <a:pPr defTabSz="914400">
              <a:lnSpc>
                <a:spcPct val="100000"/>
              </a:lnSpc>
            </a:pPr>
            <a:endParaRPr lang="en-US" sz="1600" b="0" strike="noStrike" spc="-1">
              <a:solidFill>
                <a:srgbClr val="000000"/>
              </a:solidFill>
              <a:latin typeface="Arial" panose="020B0604020202020204"/>
            </a:endParaRPr>
          </a:p>
          <a:p>
            <a:pPr defTabSz="914400">
              <a:lnSpc>
                <a:spcPct val="100000"/>
              </a:lnSpc>
            </a:pPr>
            <a:r>
              <a:rPr lang="en-US" sz="1600" b="0" strike="noStrike" spc="-1">
                <a:solidFill>
                  <a:schemeClr val="dk1"/>
                </a:solidFill>
                <a:latin typeface="Times New Roman" panose="02020603050405020304"/>
                <a:ea typeface="微軟正黑體" panose="020B0604030504040204" charset="-120"/>
              </a:rPr>
              <a:t>Atomic Swap: </a:t>
            </a:r>
            <a:r>
              <a:rPr lang="zh-TW" sz="1600" b="0" strike="noStrike" spc="-1">
                <a:solidFill>
                  <a:schemeClr val="dk1"/>
                </a:solidFill>
                <a:latin typeface="Times New Roman" panose="02020603050405020304"/>
                <a:ea typeface="微軟正黑體" panose="020B0604030504040204" charset="-120"/>
              </a:rPr>
              <a:t>原子交換操作將一個新值寫入指定的記憶體地址，並返回該地址之前的值。</a:t>
            </a:r>
            <a:endParaRPr lang="en-US" sz="1600" b="0" strike="noStrike" spc="-1">
              <a:solidFill>
                <a:srgbClr val="000000"/>
              </a:solidFill>
              <a:latin typeface="Arial" panose="020B0604020202020204"/>
            </a:endParaRPr>
          </a:p>
          <a:p>
            <a:pPr defTabSz="914400">
              <a:lnSpc>
                <a:spcPct val="100000"/>
              </a:lnSpc>
            </a:pPr>
            <a:r>
              <a:rPr lang="zh-TW" sz="1600" b="1" strike="noStrike" spc="-1">
                <a:solidFill>
                  <a:schemeClr val="dk1"/>
                </a:solidFill>
                <a:latin typeface="Times New Roman" panose="02020603050405020304"/>
                <a:ea typeface="微軟正黑體" panose="020B0604030504040204" charset="-120"/>
              </a:rPr>
              <a:t>功能</a:t>
            </a:r>
            <a:r>
              <a:rPr lang="zh-TW" sz="1600" b="0" strike="noStrike" spc="-1">
                <a:solidFill>
                  <a:schemeClr val="dk1"/>
                </a:solidFill>
                <a:latin typeface="Times New Roman" panose="02020603050405020304"/>
                <a:ea typeface="微軟正黑體" panose="020B0604030504040204" charset="-120"/>
              </a:rPr>
              <a:t>：</a:t>
            </a:r>
            <a:endParaRPr lang="en-US" sz="1600" b="0" strike="noStrike" spc="-1">
              <a:solidFill>
                <a:srgbClr val="000000"/>
              </a:solidFill>
              <a:latin typeface="Arial" panose="020B0604020202020204"/>
            </a:endParaRPr>
          </a:p>
          <a:p>
            <a:pPr marL="215900" indent="-215900" defTabSz="914400">
              <a:lnSpc>
                <a:spcPct val="100000"/>
              </a:lnSpc>
              <a:buClr>
                <a:srgbClr val="000000"/>
              </a:buClr>
              <a:buFont typeface="Arial" panose="020B0604020202020204"/>
              <a:buChar char="•"/>
            </a:pPr>
            <a:r>
              <a:rPr lang="zh-TW" sz="1600" b="0" strike="noStrike" spc="-1">
                <a:solidFill>
                  <a:schemeClr val="dk1"/>
                </a:solidFill>
                <a:latin typeface="Times New Roman" panose="02020603050405020304"/>
                <a:ea typeface="微軟正黑體" panose="020B0604030504040204" charset="-120"/>
              </a:rPr>
              <a:t>在寫入新值的同時，返回舊值。</a:t>
            </a:r>
            <a:endParaRPr lang="en-US" sz="1600" b="0" strike="noStrike" spc="-1">
              <a:solidFill>
                <a:srgbClr val="000000"/>
              </a:solidFill>
              <a:latin typeface="Arial" panose="020B0604020202020204"/>
            </a:endParaRPr>
          </a:p>
          <a:p>
            <a:pPr marL="215900" indent="-215900" defTabSz="914400">
              <a:lnSpc>
                <a:spcPct val="100000"/>
              </a:lnSpc>
              <a:buClr>
                <a:srgbClr val="000000"/>
              </a:buClr>
              <a:buFont typeface="Arial" panose="020B0604020202020204"/>
              <a:buChar char="•"/>
            </a:pPr>
            <a:r>
              <a:rPr lang="zh-TW" sz="1600" b="0" strike="noStrike" spc="-1">
                <a:solidFill>
                  <a:schemeClr val="dk1"/>
                </a:solidFill>
                <a:latin typeface="Times New Roman" panose="02020603050405020304"/>
                <a:ea typeface="微軟正黑體" panose="020B0604030504040204" charset="-120"/>
              </a:rPr>
              <a:t>確保交換操作是單一且不可分割的。</a:t>
            </a:r>
            <a:endParaRPr lang="en-US" sz="1600" b="0" strike="noStrike" spc="-1">
              <a:solidFill>
                <a:srgbClr val="000000"/>
              </a:solidFill>
              <a:latin typeface="Arial" panose="020B0604020202020204"/>
            </a:endParaRPr>
          </a:p>
          <a:p>
            <a:pPr defTabSz="914400">
              <a:lnSpc>
                <a:spcPct val="100000"/>
              </a:lnSpc>
            </a:pPr>
            <a:endParaRPr lang="en-US" sz="1600" b="0" strike="noStrike" spc="-1">
              <a:solidFill>
                <a:srgbClr val="000000"/>
              </a:solidFill>
              <a:latin typeface="Arial" panose="020B0604020202020204"/>
            </a:endParaRPr>
          </a:p>
          <a:p>
            <a:pPr defTabSz="914400">
              <a:lnSpc>
                <a:spcPct val="100000"/>
              </a:lnSpc>
            </a:pPr>
            <a:r>
              <a:rPr lang="en-US" sz="1600" b="0" strike="noStrike" spc="-1">
                <a:solidFill>
                  <a:schemeClr val="dk1"/>
                </a:solidFill>
                <a:latin typeface="Times New Roman" panose="02020603050405020304"/>
                <a:ea typeface="微軟正黑體" panose="020B0604030504040204" charset="-120"/>
              </a:rPr>
              <a:t>Atomic Compare:</a:t>
            </a:r>
            <a:r>
              <a:rPr lang="zh-TW" sz="1600" b="0" strike="noStrike" spc="-1">
                <a:solidFill>
                  <a:schemeClr val="dk1"/>
                </a:solidFill>
                <a:latin typeface="Times New Roman" panose="02020603050405020304"/>
                <a:ea typeface="微軟正黑體" panose="020B0604030504040204" charset="-120"/>
              </a:rPr>
              <a:t>原子比較與交換操作會先比較記憶體中的當前值是否與預期值相等，若相等則將其更新為新值，否則保持不變。</a:t>
            </a:r>
            <a:endParaRPr lang="en-US" sz="1600" b="0" strike="noStrike" spc="-1">
              <a:solidFill>
                <a:srgbClr val="000000"/>
              </a:solidFill>
              <a:latin typeface="Arial" panose="020B0604020202020204"/>
            </a:endParaRPr>
          </a:p>
          <a:p>
            <a:pPr defTabSz="914400">
              <a:lnSpc>
                <a:spcPct val="100000"/>
              </a:lnSpc>
            </a:pPr>
            <a:r>
              <a:rPr lang="zh-TW" sz="1600" b="1" strike="noStrike" spc="-1">
                <a:solidFill>
                  <a:schemeClr val="dk1"/>
                </a:solidFill>
                <a:latin typeface="Times New Roman" panose="02020603050405020304"/>
                <a:ea typeface="微軟正黑體" panose="020B0604030504040204" charset="-120"/>
              </a:rPr>
              <a:t>功能</a:t>
            </a:r>
            <a:r>
              <a:rPr lang="zh-TW" sz="1600" b="0" strike="noStrike" spc="-1">
                <a:solidFill>
                  <a:schemeClr val="dk1"/>
                </a:solidFill>
                <a:latin typeface="Times New Roman" panose="02020603050405020304"/>
                <a:ea typeface="微軟正黑體" panose="020B0604030504040204" charset="-120"/>
              </a:rPr>
              <a:t>：</a:t>
            </a:r>
            <a:endParaRPr lang="en-US" sz="1600" b="0" strike="noStrike" spc="-1">
              <a:solidFill>
                <a:srgbClr val="000000"/>
              </a:solidFill>
              <a:latin typeface="Arial" panose="020B0604020202020204"/>
            </a:endParaRPr>
          </a:p>
          <a:p>
            <a:pPr marL="215900" indent="-215900" defTabSz="914400">
              <a:lnSpc>
                <a:spcPct val="100000"/>
              </a:lnSpc>
              <a:buClr>
                <a:srgbClr val="000000"/>
              </a:buClr>
              <a:buFont typeface="Arial" panose="020B0604020202020204"/>
              <a:buChar char="•"/>
            </a:pPr>
            <a:r>
              <a:rPr lang="zh-TW" sz="1600" b="0" strike="noStrike" spc="-1">
                <a:solidFill>
                  <a:schemeClr val="dk1"/>
                </a:solidFill>
                <a:latin typeface="Times New Roman" panose="02020603050405020304"/>
                <a:ea typeface="微軟正黑體" panose="020B0604030504040204" charset="-120"/>
              </a:rPr>
              <a:t>提供條件性交換機制。</a:t>
            </a:r>
            <a:endParaRPr lang="en-US" sz="1600" b="0" strike="noStrike" spc="-1">
              <a:solidFill>
                <a:srgbClr val="000000"/>
              </a:solidFill>
              <a:latin typeface="Arial" panose="020B0604020202020204"/>
            </a:endParaRPr>
          </a:p>
          <a:p>
            <a:pPr marL="215900" indent="-215900" defTabSz="914400">
              <a:lnSpc>
                <a:spcPct val="100000"/>
              </a:lnSpc>
              <a:buClr>
                <a:srgbClr val="000000"/>
              </a:buClr>
              <a:buFont typeface="Arial" panose="020B0604020202020204"/>
              <a:buChar char="•"/>
            </a:pPr>
            <a:r>
              <a:rPr lang="zh-TW" sz="1600" b="0" strike="noStrike" spc="-1">
                <a:solidFill>
                  <a:schemeClr val="dk1"/>
                </a:solidFill>
                <a:latin typeface="Times New Roman" panose="02020603050405020304"/>
                <a:ea typeface="微軟正黑體" panose="020B0604030504040204" charset="-120"/>
              </a:rPr>
              <a:t>用於實現多線程同步中的無鎖演算法。</a:t>
            </a:r>
            <a:endParaRPr lang="en-US" sz="1600" b="0" strike="noStrike" spc="-1">
              <a:solidFill>
                <a:srgbClr val="000000"/>
              </a:solidFill>
              <a:latin typeface="Arial" panose="020B0604020202020204"/>
            </a:endParaRPr>
          </a:p>
          <a:p>
            <a:pPr defTabSz="914400">
              <a:lnSpc>
                <a:spcPct val="100000"/>
              </a:lnSpc>
            </a:pPr>
            <a:endParaRPr lang="en-US" sz="16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4400" b="1" strike="noStrike" spc="-1">
                <a:solidFill>
                  <a:schemeClr val="dk1"/>
                </a:solidFill>
                <a:latin typeface="Times New Roman" panose="02020603050405020304"/>
                <a:ea typeface="微軟正黑體" panose="020B0604030504040204" charset="-120"/>
              </a:rPr>
              <a:t>AXI 5 Atomic Access</a:t>
            </a:r>
            <a:endParaRPr lang="en-US" sz="4400" b="0" strike="noStrike" spc="-1">
              <a:solidFill>
                <a:srgbClr val="000000"/>
              </a:solidFill>
              <a:latin typeface="Arial" panose="020B0604020202020204"/>
            </a:endParaRPr>
          </a:p>
        </p:txBody>
      </p:sp>
      <p:graphicFrame>
        <p:nvGraphicFramePr>
          <p:cNvPr id="441" name="表格 1"/>
          <p:cNvGraphicFramePr/>
          <p:nvPr/>
        </p:nvGraphicFramePr>
        <p:xfrm>
          <a:off x="158760" y="899280"/>
          <a:ext cx="11784960" cy="6303960"/>
        </p:xfrm>
        <a:graphic>
          <a:graphicData uri="http://schemas.openxmlformats.org/drawingml/2006/table">
            <a:tbl>
              <a:tblPr/>
              <a:tblGrid>
                <a:gridCol w="3928320"/>
                <a:gridCol w="5975640"/>
                <a:gridCol w="1881000"/>
              </a:tblGrid>
              <a:tr h="570240">
                <a:tc>
                  <a:txBody>
                    <a:bodyPr>
                      <a:spAutoFit/>
                    </a:bodyPr>
                    <a:p>
                      <a:pPr defTabSz="914400">
                        <a:lnSpc>
                          <a:spcPct val="100000"/>
                        </a:lnSpc>
                      </a:pPr>
                      <a:r>
                        <a:rPr lang="en-US" sz="1800" b="0" strike="noStrike" spc="-1">
                          <a:solidFill>
                            <a:schemeClr val="dk1"/>
                          </a:solidFill>
                          <a:latin typeface="Univers"/>
                        </a:rPr>
                        <a:t>Atomic type</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6">
                        <a:lumMod val="20000"/>
                        <a:lumOff val="80000"/>
                      </a:schemeClr>
                    </a:solidFill>
                  </a:tcPr>
                </a:tc>
                <a:tc>
                  <a:txBody>
                    <a:bodyPr>
                      <a:spAutoFit/>
                    </a:bodyPr>
                    <a:p>
                      <a:pPr defTabSz="914400">
                        <a:lnSpc>
                          <a:spcPts val="1650"/>
                        </a:lnSpc>
                      </a:pPr>
                      <a:r>
                        <a:rPr lang="en-US" sz="1800" b="0" strike="noStrike" spc="-1">
                          <a:solidFill>
                            <a:schemeClr val="dk1"/>
                          </a:solidFill>
                          <a:latin typeface="Univers"/>
                        </a:rPr>
                        <a:t>Description</a:t>
                      </a:r>
                      <a:endParaRPr lang="en-US" sz="1800" b="0" strike="noStrike" spc="-1">
                        <a:solidFill>
                          <a:srgbClr val="000000"/>
                        </a:solidFill>
                        <a:latin typeface="Arial" panose="020B0604020202020204"/>
                      </a:endParaRPr>
                    </a:p>
                  </a:txBody>
                  <a:tcPr marL="75960" marR="75960"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6">
                        <a:lumMod val="20000"/>
                        <a:lumOff val="80000"/>
                      </a:schemeClr>
                    </a:solidFill>
                  </a:tcPr>
                </a:tc>
                <a:tc>
                  <a:txBody>
                    <a:bodyPr>
                      <a:spAutoFit/>
                    </a:bodyPr>
                    <a:p>
                      <a:pPr defTabSz="914400">
                        <a:lnSpc>
                          <a:spcPts val="1650"/>
                        </a:lnSpc>
                      </a:pPr>
                      <a:r>
                        <a:rPr lang="en-US" sz="1800" b="0" strike="noStrike" spc="-1">
                          <a:solidFill>
                            <a:schemeClr val="dk1"/>
                          </a:solidFill>
                          <a:latin typeface="Univers"/>
                        </a:rPr>
                        <a:t>Note</a:t>
                      </a:r>
                      <a:endParaRPr lang="en-US" sz="1800" b="0" strike="noStrike" spc="-1">
                        <a:solidFill>
                          <a:srgbClr val="000000"/>
                        </a:solidFill>
                        <a:latin typeface="Arial" panose="020B0604020202020204"/>
                      </a:endParaRPr>
                    </a:p>
                  </a:txBody>
                  <a:tcPr marL="75960" marR="75960"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6">
                        <a:lumMod val="20000"/>
                        <a:lumOff val="80000"/>
                      </a:schemeClr>
                    </a:solidFill>
                  </a:tcPr>
                </a:tc>
              </a:tr>
              <a:tr h="1254960">
                <a:tc>
                  <a:txBody>
                    <a:bodyPr>
                      <a:spAutoFit/>
                    </a:bodyPr>
                    <a:p>
                      <a:pPr defTabSz="914400">
                        <a:lnSpc>
                          <a:spcPct val="100000"/>
                        </a:lnSpc>
                      </a:pPr>
                      <a:r>
                        <a:rPr lang="en-US" sz="1200" b="0" strike="noStrike" spc="-1">
                          <a:solidFill>
                            <a:schemeClr val="dk1"/>
                          </a:solidFill>
                          <a:latin typeface="Times New Roman" panose="02020603050405020304"/>
                          <a:ea typeface="微軟正黑體" panose="020B0604030504040204" charset="-120"/>
                        </a:rPr>
                        <a:t>Atomic Store</a:t>
                      </a:r>
                      <a:endParaRPr lang="en-US" sz="12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spAutoFit/>
                    </a:bodyPr>
                    <a:p>
                      <a:pPr defTabSz="914400">
                        <a:lnSpc>
                          <a:spcPct val="100000"/>
                        </a:lnSpc>
                      </a:pPr>
                      <a:r>
                        <a:rPr lang="en-US" sz="1200" b="0" strike="noStrike" spc="-1">
                          <a:solidFill>
                            <a:schemeClr val="dk1"/>
                          </a:solidFill>
                          <a:latin typeface="Times New Roman" panose="02020603050405020304"/>
                          <a:ea typeface="微軟正黑體" panose="020B0604030504040204" charset="-120"/>
                        </a:rPr>
                        <a:t>1. </a:t>
                      </a:r>
                      <a:r>
                        <a:rPr lang="zh-TW" sz="1200" b="0" strike="noStrike" spc="-1">
                          <a:solidFill>
                            <a:schemeClr val="dk1"/>
                          </a:solidFill>
                          <a:latin typeface="Times New Roman" panose="02020603050405020304"/>
                          <a:ea typeface="微軟正黑體" panose="020B0604030504040204" charset="-120"/>
                        </a:rPr>
                        <a:t>發送包含位址的單一資料和待執行的原子操作。</a:t>
                      </a:r>
                      <a:endParaRPr lang="en-US" sz="1200" b="0" strike="noStrike" spc="-1">
                        <a:solidFill>
                          <a:srgbClr val="000000"/>
                        </a:solidFill>
                        <a:latin typeface="Arial" panose="020B0604020202020204"/>
                      </a:endParaRPr>
                    </a:p>
                    <a:p>
                      <a:pPr defTabSz="914400">
                        <a:lnSpc>
                          <a:spcPct val="100000"/>
                        </a:lnSpc>
                      </a:pPr>
                      <a:r>
                        <a:rPr lang="en-US" sz="1200" b="0" strike="noStrike" spc="-1">
                          <a:solidFill>
                            <a:schemeClr val="dk1"/>
                          </a:solidFill>
                          <a:latin typeface="Times New Roman" panose="02020603050405020304"/>
                          <a:ea typeface="微軟正黑體" panose="020B0604030504040204" charset="-120"/>
                        </a:rPr>
                        <a:t>2. </a:t>
                      </a:r>
                      <a:r>
                        <a:rPr lang="zh-TW" sz="1200" b="0" strike="noStrike" spc="-1">
                          <a:solidFill>
                            <a:schemeClr val="dk1"/>
                          </a:solidFill>
                          <a:latin typeface="Times New Roman" panose="02020603050405020304"/>
                          <a:ea typeface="微軟正黑體" panose="020B0604030504040204" charset="-120"/>
                        </a:rPr>
                        <a:t>目標使用發送的資料作為操作數在指定的位址處執行</a:t>
                      </a:r>
                      <a:r>
                        <a:rPr lang="en-US" sz="1200" b="0" strike="noStrike" spc="-1">
                          <a:solidFill>
                            <a:schemeClr val="dk1"/>
                          </a:solidFill>
                          <a:latin typeface="Times New Roman" panose="02020603050405020304"/>
                          <a:ea typeface="微軟正黑體" panose="020B0604030504040204" charset="-120"/>
                        </a:rPr>
                        <a:t>operation</a:t>
                      </a:r>
                      <a:r>
                        <a:rPr lang="zh-TW" sz="1200" b="0" strike="noStrike" spc="-1">
                          <a:solidFill>
                            <a:schemeClr val="dk1"/>
                          </a:solidFill>
                          <a:latin typeface="Times New Roman" panose="02020603050405020304"/>
                          <a:ea typeface="微軟正黑體" panose="020B0604030504040204" charset="-120"/>
                        </a:rPr>
                        <a:t>。</a:t>
                      </a:r>
                      <a:endParaRPr lang="en-US" sz="1200" b="0" strike="noStrike" spc="-1">
                        <a:solidFill>
                          <a:srgbClr val="000000"/>
                        </a:solidFill>
                        <a:latin typeface="Arial" panose="020B0604020202020204"/>
                      </a:endParaRPr>
                    </a:p>
                    <a:p>
                      <a:pPr defTabSz="914400">
                        <a:lnSpc>
                          <a:spcPct val="100000"/>
                        </a:lnSpc>
                      </a:pPr>
                      <a:r>
                        <a:rPr lang="en-US" sz="1200" b="0" strike="noStrike" spc="-1">
                          <a:solidFill>
                            <a:schemeClr val="dk1"/>
                          </a:solidFill>
                          <a:latin typeface="Times New Roman" panose="02020603050405020304"/>
                          <a:ea typeface="微軟正黑體" panose="020B0604030504040204" charset="-120"/>
                        </a:rPr>
                        <a:t>3. </a:t>
                      </a:r>
                      <a:r>
                        <a:rPr lang="zh-TW" sz="1200" b="0" strike="noStrike" spc="-1">
                          <a:solidFill>
                            <a:schemeClr val="dk1"/>
                          </a:solidFill>
                          <a:latin typeface="Times New Roman" panose="02020603050405020304"/>
                          <a:ea typeface="微軟正黑體" panose="020B0604030504040204" charset="-120"/>
                        </a:rPr>
                        <a:t>結果存放在該地址給出不帶資料的單一</a:t>
                      </a:r>
                      <a:r>
                        <a:rPr lang="en-US" sz="1200" b="0" strike="noStrike" spc="-1">
                          <a:solidFill>
                            <a:schemeClr val="dk1"/>
                          </a:solidFill>
                          <a:latin typeface="Times New Roman" panose="02020603050405020304"/>
                          <a:ea typeface="微軟正黑體" panose="020B0604030504040204" charset="-120"/>
                        </a:rPr>
                        <a:t>response</a:t>
                      </a:r>
                      <a:r>
                        <a:rPr lang="zh-TW" sz="1200" b="0" strike="noStrike" spc="-1">
                          <a:solidFill>
                            <a:schemeClr val="dk1"/>
                          </a:solidFill>
                          <a:latin typeface="Times New Roman" panose="02020603050405020304"/>
                          <a:ea typeface="微軟正黑體" panose="020B0604030504040204" charset="-120"/>
                        </a:rPr>
                        <a:t>。</a:t>
                      </a:r>
                      <a:endParaRPr lang="en-US" sz="1200" b="0" strike="noStrike" spc="-1">
                        <a:solidFill>
                          <a:srgbClr val="000000"/>
                        </a:solidFill>
                        <a:latin typeface="Arial" panose="020B0604020202020204"/>
                      </a:endParaRPr>
                    </a:p>
                    <a:p>
                      <a:pPr defTabSz="914400">
                        <a:lnSpc>
                          <a:spcPct val="100000"/>
                        </a:lnSpc>
                      </a:pPr>
                      <a:r>
                        <a:rPr lang="en-US" sz="1200" b="0" strike="noStrike" spc="-1">
                          <a:solidFill>
                            <a:schemeClr val="dk1"/>
                          </a:solidFill>
                          <a:latin typeface="Times New Roman" panose="02020603050405020304"/>
                          <a:ea typeface="微軟正黑體" panose="020B0604030504040204" charset="-120"/>
                        </a:rPr>
                        <a:t>4. outbound</a:t>
                      </a:r>
                      <a:r>
                        <a:rPr lang="zh-TW" sz="1200" b="0" strike="noStrike" spc="-1">
                          <a:solidFill>
                            <a:schemeClr val="dk1"/>
                          </a:solidFill>
                          <a:latin typeface="Times New Roman" panose="02020603050405020304"/>
                          <a:ea typeface="微軟正黑體" panose="020B0604030504040204" charset="-120"/>
                        </a:rPr>
                        <a:t>資料</a:t>
                      </a:r>
                      <a:r>
                        <a:rPr lang="en-US" sz="1200" b="0" strike="noStrike" spc="-1">
                          <a:solidFill>
                            <a:schemeClr val="dk1"/>
                          </a:solidFill>
                          <a:latin typeface="Times New Roman" panose="02020603050405020304"/>
                          <a:ea typeface="微軟正黑體" panose="020B0604030504040204" charset="-120"/>
                        </a:rPr>
                        <a:t>size</a:t>
                      </a:r>
                      <a:r>
                        <a:rPr lang="zh-TW" sz="1200" b="0" strike="noStrike" spc="-1">
                          <a:solidFill>
                            <a:schemeClr val="dk1"/>
                          </a:solidFill>
                          <a:latin typeface="Times New Roman" panose="02020603050405020304"/>
                          <a:ea typeface="微軟正黑體" panose="020B0604030504040204" charset="-120"/>
                        </a:rPr>
                        <a:t>為</a:t>
                      </a:r>
                      <a:r>
                        <a:rPr lang="en-US" sz="1200" b="0" strike="noStrike" spc="-1">
                          <a:solidFill>
                            <a:schemeClr val="dk1"/>
                          </a:solidFill>
                          <a:latin typeface="Times New Roman" panose="02020603050405020304"/>
                          <a:ea typeface="微軟正黑體" panose="020B0604030504040204" charset="-120"/>
                        </a:rPr>
                        <a:t>1</a:t>
                      </a:r>
                      <a:r>
                        <a:rPr lang="zh-TW" sz="1200" b="0" strike="noStrike" spc="-1">
                          <a:solidFill>
                            <a:schemeClr val="dk1"/>
                          </a:solidFill>
                          <a:latin typeface="Times New Roman" panose="02020603050405020304"/>
                          <a:ea typeface="微軟正黑體" panose="020B0604030504040204" charset="-120"/>
                        </a:rPr>
                        <a:t>、</a:t>
                      </a:r>
                      <a:r>
                        <a:rPr lang="en-US" sz="1200" b="0" strike="noStrike" spc="-1">
                          <a:solidFill>
                            <a:schemeClr val="dk1"/>
                          </a:solidFill>
                          <a:latin typeface="Times New Roman" panose="02020603050405020304"/>
                          <a:ea typeface="微軟正黑體" panose="020B0604030504040204" charset="-120"/>
                        </a:rPr>
                        <a:t>2</a:t>
                      </a:r>
                      <a:r>
                        <a:rPr lang="zh-TW" sz="1200" b="0" strike="noStrike" spc="-1">
                          <a:solidFill>
                            <a:schemeClr val="dk1"/>
                          </a:solidFill>
                          <a:latin typeface="Times New Roman" panose="02020603050405020304"/>
                          <a:ea typeface="微軟正黑體" panose="020B0604030504040204" charset="-120"/>
                        </a:rPr>
                        <a:t>、</a:t>
                      </a:r>
                      <a:r>
                        <a:rPr lang="en-US" sz="1200" b="0" strike="noStrike" spc="-1">
                          <a:solidFill>
                            <a:schemeClr val="dk1"/>
                          </a:solidFill>
                          <a:latin typeface="Times New Roman" panose="02020603050405020304"/>
                          <a:ea typeface="微軟正黑體" panose="020B0604030504040204" charset="-120"/>
                        </a:rPr>
                        <a:t>4</a:t>
                      </a:r>
                      <a:r>
                        <a:rPr lang="zh-TW" sz="1200" b="0" strike="noStrike" spc="-1">
                          <a:solidFill>
                            <a:schemeClr val="dk1"/>
                          </a:solidFill>
                          <a:latin typeface="Times New Roman" panose="02020603050405020304"/>
                          <a:ea typeface="微軟正黑體" panose="020B0604030504040204" charset="-120"/>
                        </a:rPr>
                        <a:t>、</a:t>
                      </a:r>
                      <a:r>
                        <a:rPr lang="en-US" sz="1200" b="0" strike="noStrike" spc="-1">
                          <a:solidFill>
                            <a:schemeClr val="dk1"/>
                          </a:solidFill>
                          <a:latin typeface="Times New Roman" panose="02020603050405020304"/>
                          <a:ea typeface="微軟正黑體" panose="020B0604030504040204" charset="-120"/>
                        </a:rPr>
                        <a:t>8bytes</a:t>
                      </a:r>
                      <a:r>
                        <a:rPr lang="zh-TW" sz="1200" b="0" strike="noStrike" spc="-1">
                          <a:solidFill>
                            <a:schemeClr val="dk1"/>
                          </a:solidFill>
                          <a:latin typeface="Times New Roman" panose="02020603050405020304"/>
                          <a:ea typeface="微軟正黑體" panose="020B0604030504040204" charset="-120"/>
                        </a:rPr>
                        <a:t>。</a:t>
                      </a:r>
                      <a:endParaRPr lang="en-US" sz="12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spAutoFit/>
                    </a:bodyPr>
                    <a:p>
                      <a:endParaRPr lang="en-US" sz="1800" b="0" strike="noStrike" spc="-1">
                        <a:solidFill>
                          <a:schemeClr val="dk1"/>
                        </a:solidFill>
                        <a:latin typeface="Univers"/>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r>
              <a:tr h="1254960">
                <a:tc>
                  <a:txBody>
                    <a:bodyPr>
                      <a:spAutoFit/>
                    </a:bodyPr>
                    <a:p>
                      <a:pPr defTabSz="914400">
                        <a:lnSpc>
                          <a:spcPct val="100000"/>
                        </a:lnSpc>
                      </a:pPr>
                      <a:r>
                        <a:rPr lang="en-US" sz="1200" b="0" strike="noStrike" spc="-1">
                          <a:solidFill>
                            <a:schemeClr val="dk1"/>
                          </a:solidFill>
                          <a:latin typeface="Times New Roman" panose="02020603050405020304"/>
                          <a:ea typeface="微軟正黑體" panose="020B0604030504040204" charset="-120"/>
                        </a:rPr>
                        <a:t>Atomic Load</a:t>
                      </a:r>
                      <a:endParaRPr lang="en-US" sz="12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spAutoFit/>
                    </a:bodyPr>
                    <a:p>
                      <a:pPr defTabSz="914400">
                        <a:lnSpc>
                          <a:spcPct val="100000"/>
                        </a:lnSpc>
                      </a:pPr>
                      <a:r>
                        <a:rPr lang="en-US" sz="1200" b="0" strike="noStrike" spc="-1">
                          <a:solidFill>
                            <a:schemeClr val="dk1"/>
                          </a:solidFill>
                          <a:latin typeface="Times New Roman" panose="02020603050405020304"/>
                          <a:ea typeface="微軟正黑體" panose="020B0604030504040204" charset="-120"/>
                        </a:rPr>
                        <a:t>1. </a:t>
                      </a:r>
                      <a:r>
                        <a:rPr lang="zh-TW" sz="1200" b="0" strike="noStrike" spc="-1">
                          <a:solidFill>
                            <a:schemeClr val="dk1"/>
                          </a:solidFill>
                          <a:latin typeface="Times New Roman" panose="02020603050405020304"/>
                          <a:ea typeface="微軟正黑體" panose="020B0604030504040204" charset="-120"/>
                        </a:rPr>
                        <a:t>發送包含位址的單一資料和待執行的原子操作</a:t>
                      </a:r>
                      <a:endParaRPr lang="en-US" sz="1200" b="0" strike="noStrike" spc="-1">
                        <a:solidFill>
                          <a:srgbClr val="000000"/>
                        </a:solidFill>
                        <a:latin typeface="Arial" panose="020B0604020202020204"/>
                      </a:endParaRPr>
                    </a:p>
                    <a:p>
                      <a:pPr defTabSz="914400">
                        <a:lnSpc>
                          <a:spcPct val="100000"/>
                        </a:lnSpc>
                      </a:pPr>
                      <a:r>
                        <a:rPr lang="en-US" sz="1200" b="0" strike="noStrike" spc="-1">
                          <a:solidFill>
                            <a:schemeClr val="dk1"/>
                          </a:solidFill>
                          <a:latin typeface="Times New Roman" panose="02020603050405020304"/>
                          <a:ea typeface="微軟正黑體" panose="020B0604030504040204" charset="-120"/>
                        </a:rPr>
                        <a:t>2. </a:t>
                      </a:r>
                      <a:r>
                        <a:rPr lang="zh-TW" sz="1200" b="0" strike="noStrike" spc="-1">
                          <a:solidFill>
                            <a:schemeClr val="dk1"/>
                          </a:solidFill>
                          <a:latin typeface="Times New Roman" panose="02020603050405020304"/>
                          <a:ea typeface="微軟正黑體" panose="020B0604030504040204" charset="-120"/>
                        </a:rPr>
                        <a:t>傳回尋址位置的原始資料值</a:t>
                      </a:r>
                      <a:endParaRPr lang="en-US" sz="1200" b="0" strike="noStrike" spc="-1">
                        <a:solidFill>
                          <a:srgbClr val="000000"/>
                        </a:solidFill>
                        <a:latin typeface="Arial" panose="020B0604020202020204"/>
                      </a:endParaRPr>
                    </a:p>
                    <a:p>
                      <a:pPr defTabSz="914400">
                        <a:lnSpc>
                          <a:spcPct val="100000"/>
                        </a:lnSpc>
                      </a:pPr>
                      <a:r>
                        <a:rPr lang="en-US" sz="1200" b="0" strike="noStrike" spc="-1">
                          <a:solidFill>
                            <a:schemeClr val="dk1"/>
                          </a:solidFill>
                          <a:latin typeface="Times New Roman" panose="02020603050405020304"/>
                          <a:ea typeface="微軟正黑體" panose="020B0604030504040204" charset="-120"/>
                        </a:rPr>
                        <a:t>3. </a:t>
                      </a:r>
                      <a:r>
                        <a:rPr lang="zh-TW" sz="1200" b="0" strike="noStrike" spc="-1">
                          <a:solidFill>
                            <a:schemeClr val="dk1"/>
                          </a:solidFill>
                          <a:latin typeface="Times New Roman" panose="02020603050405020304"/>
                          <a:ea typeface="微軟正黑體" panose="020B0604030504040204" charset="-120"/>
                        </a:rPr>
                        <a:t>在尋址位置將發送的資料作為操作數進行執行</a:t>
                      </a:r>
                      <a:endParaRPr lang="en-US" sz="1200" b="0" strike="noStrike" spc="-1">
                        <a:solidFill>
                          <a:srgbClr val="000000"/>
                        </a:solidFill>
                        <a:latin typeface="Arial" panose="020B0604020202020204"/>
                      </a:endParaRPr>
                    </a:p>
                    <a:p>
                      <a:pPr defTabSz="914400">
                        <a:lnSpc>
                          <a:spcPct val="100000"/>
                        </a:lnSpc>
                      </a:pPr>
                      <a:r>
                        <a:rPr lang="en-US" sz="1200" b="0" strike="noStrike" spc="-1">
                          <a:solidFill>
                            <a:schemeClr val="dk1"/>
                          </a:solidFill>
                          <a:latin typeface="Times New Roman" panose="02020603050405020304"/>
                          <a:ea typeface="微軟正黑體" panose="020B0604030504040204" charset="-120"/>
                        </a:rPr>
                        <a:t>4. </a:t>
                      </a:r>
                      <a:r>
                        <a:rPr lang="zh-TW" sz="1200" b="0" strike="noStrike" spc="-1">
                          <a:solidFill>
                            <a:schemeClr val="dk1"/>
                          </a:solidFill>
                          <a:latin typeface="Times New Roman" panose="02020603050405020304"/>
                          <a:ea typeface="微軟正黑體" panose="020B0604030504040204" charset="-120"/>
                        </a:rPr>
                        <a:t>結果儲存在該位址</a:t>
                      </a:r>
                      <a:endParaRPr lang="en-US" sz="1200" b="0" strike="noStrike" spc="-1">
                        <a:solidFill>
                          <a:srgbClr val="000000"/>
                        </a:solidFill>
                        <a:latin typeface="Arial" panose="020B0604020202020204"/>
                      </a:endParaRPr>
                    </a:p>
                    <a:p>
                      <a:pPr defTabSz="914400">
                        <a:lnSpc>
                          <a:spcPct val="100000"/>
                        </a:lnSpc>
                      </a:pPr>
                      <a:r>
                        <a:rPr lang="en-US" sz="1200" b="0" strike="noStrike" spc="-1">
                          <a:solidFill>
                            <a:schemeClr val="dk1"/>
                          </a:solidFill>
                          <a:latin typeface="Times New Roman" panose="02020603050405020304"/>
                          <a:ea typeface="微軟正黑體" panose="020B0604030504040204" charset="-120"/>
                        </a:rPr>
                        <a:t>5. outbound</a:t>
                      </a:r>
                      <a:r>
                        <a:rPr lang="zh-TW" sz="1200" b="0" strike="noStrike" spc="-1">
                          <a:solidFill>
                            <a:schemeClr val="dk1"/>
                          </a:solidFill>
                          <a:latin typeface="Times New Roman" panose="02020603050405020304"/>
                          <a:ea typeface="微軟正黑體" panose="020B0604030504040204" charset="-120"/>
                        </a:rPr>
                        <a:t>資料</a:t>
                      </a:r>
                      <a:r>
                        <a:rPr lang="en-US" sz="1200" b="0" strike="noStrike" spc="-1">
                          <a:solidFill>
                            <a:schemeClr val="dk1"/>
                          </a:solidFill>
                          <a:latin typeface="Times New Roman" panose="02020603050405020304"/>
                          <a:ea typeface="微軟正黑體" panose="020B0604030504040204" charset="-120"/>
                        </a:rPr>
                        <a:t>size</a:t>
                      </a:r>
                      <a:r>
                        <a:rPr lang="zh-TW" sz="1200" b="0" strike="noStrike" spc="-1">
                          <a:solidFill>
                            <a:schemeClr val="dk1"/>
                          </a:solidFill>
                          <a:latin typeface="Times New Roman" panose="02020603050405020304"/>
                          <a:ea typeface="微軟正黑體" panose="020B0604030504040204" charset="-120"/>
                        </a:rPr>
                        <a:t>為</a:t>
                      </a:r>
                      <a:r>
                        <a:rPr lang="en-US" sz="1200" b="0" strike="noStrike" spc="-1">
                          <a:solidFill>
                            <a:schemeClr val="dk1"/>
                          </a:solidFill>
                          <a:latin typeface="Times New Roman" panose="02020603050405020304"/>
                          <a:ea typeface="微軟正黑體" panose="020B0604030504040204" charset="-120"/>
                        </a:rPr>
                        <a:t>1</a:t>
                      </a:r>
                      <a:r>
                        <a:rPr lang="zh-TW" sz="1200" b="0" strike="noStrike" spc="-1">
                          <a:solidFill>
                            <a:schemeClr val="dk1"/>
                          </a:solidFill>
                          <a:latin typeface="Times New Roman" panose="02020603050405020304"/>
                          <a:ea typeface="微軟正黑體" panose="020B0604030504040204" charset="-120"/>
                        </a:rPr>
                        <a:t>、</a:t>
                      </a:r>
                      <a:r>
                        <a:rPr lang="en-US" sz="1200" b="0" strike="noStrike" spc="-1">
                          <a:solidFill>
                            <a:schemeClr val="dk1"/>
                          </a:solidFill>
                          <a:latin typeface="Times New Roman" panose="02020603050405020304"/>
                          <a:ea typeface="微軟正黑體" panose="020B0604030504040204" charset="-120"/>
                        </a:rPr>
                        <a:t>2</a:t>
                      </a:r>
                      <a:r>
                        <a:rPr lang="zh-TW" sz="1200" b="0" strike="noStrike" spc="-1">
                          <a:solidFill>
                            <a:schemeClr val="dk1"/>
                          </a:solidFill>
                          <a:latin typeface="Times New Roman" panose="02020603050405020304"/>
                          <a:ea typeface="微軟正黑體" panose="020B0604030504040204" charset="-120"/>
                        </a:rPr>
                        <a:t>、</a:t>
                      </a:r>
                      <a:r>
                        <a:rPr lang="en-US" sz="1200" b="0" strike="noStrike" spc="-1">
                          <a:solidFill>
                            <a:schemeClr val="dk1"/>
                          </a:solidFill>
                          <a:latin typeface="Times New Roman" panose="02020603050405020304"/>
                          <a:ea typeface="微軟正黑體" panose="020B0604030504040204" charset="-120"/>
                        </a:rPr>
                        <a:t>4</a:t>
                      </a:r>
                      <a:r>
                        <a:rPr lang="zh-TW" sz="1200" b="0" strike="noStrike" spc="-1">
                          <a:solidFill>
                            <a:schemeClr val="dk1"/>
                          </a:solidFill>
                          <a:latin typeface="Times New Roman" panose="02020603050405020304"/>
                          <a:ea typeface="微軟正黑體" panose="020B0604030504040204" charset="-120"/>
                        </a:rPr>
                        <a:t>、</a:t>
                      </a:r>
                      <a:r>
                        <a:rPr lang="en-US" sz="1200" b="0" strike="noStrike" spc="-1">
                          <a:solidFill>
                            <a:schemeClr val="dk1"/>
                          </a:solidFill>
                          <a:latin typeface="Times New Roman" panose="02020603050405020304"/>
                          <a:ea typeface="微軟正黑體" panose="020B0604030504040204" charset="-120"/>
                        </a:rPr>
                        <a:t>8bytes</a:t>
                      </a:r>
                      <a:endParaRPr lang="en-US" sz="1200" b="0" strike="noStrike" spc="-1">
                        <a:solidFill>
                          <a:srgbClr val="000000"/>
                        </a:solidFill>
                        <a:latin typeface="Arial" panose="020B0604020202020204"/>
                      </a:endParaRPr>
                    </a:p>
                    <a:p>
                      <a:pPr defTabSz="914400">
                        <a:lnSpc>
                          <a:spcPct val="100000"/>
                        </a:lnSpc>
                      </a:pPr>
                      <a:r>
                        <a:rPr lang="en-US" sz="1200" b="0" strike="noStrike" spc="-1">
                          <a:solidFill>
                            <a:schemeClr val="dk1"/>
                          </a:solidFill>
                          <a:latin typeface="Times New Roman" panose="02020603050405020304"/>
                          <a:ea typeface="微軟正黑體" panose="020B0604030504040204" charset="-120"/>
                        </a:rPr>
                        <a:t>6. inbound</a:t>
                      </a:r>
                      <a:r>
                        <a:rPr lang="zh-TW" sz="1200" b="0" strike="noStrike" spc="-1">
                          <a:solidFill>
                            <a:schemeClr val="dk1"/>
                          </a:solidFill>
                          <a:latin typeface="Times New Roman" panose="02020603050405020304"/>
                          <a:ea typeface="微軟正黑體" panose="020B0604030504040204" charset="-120"/>
                        </a:rPr>
                        <a:t>資料</a:t>
                      </a:r>
                      <a:r>
                        <a:rPr lang="en-US" sz="1200" b="0" strike="noStrike" spc="-1">
                          <a:solidFill>
                            <a:schemeClr val="dk1"/>
                          </a:solidFill>
                          <a:latin typeface="Times New Roman" panose="02020603050405020304"/>
                          <a:ea typeface="微軟正黑體" panose="020B0604030504040204" charset="-120"/>
                        </a:rPr>
                        <a:t>size</a:t>
                      </a:r>
                      <a:r>
                        <a:rPr lang="zh-TW" sz="1200" b="0" strike="noStrike" spc="-1">
                          <a:solidFill>
                            <a:schemeClr val="dk1"/>
                          </a:solidFill>
                          <a:latin typeface="Times New Roman" panose="02020603050405020304"/>
                          <a:ea typeface="微軟正黑體" panose="020B0604030504040204" charset="-120"/>
                        </a:rPr>
                        <a:t>和</a:t>
                      </a:r>
                      <a:r>
                        <a:rPr lang="en-US" sz="1200" b="0" strike="noStrike" spc="-1">
                          <a:solidFill>
                            <a:schemeClr val="dk1"/>
                          </a:solidFill>
                          <a:latin typeface="Times New Roman" panose="02020603050405020304"/>
                          <a:ea typeface="微軟正黑體" panose="020B0604030504040204" charset="-120"/>
                        </a:rPr>
                        <a:t>outbound</a:t>
                      </a:r>
                      <a:r>
                        <a:rPr lang="zh-TW" sz="1200" b="0" strike="noStrike" spc="-1">
                          <a:solidFill>
                            <a:schemeClr val="dk1"/>
                          </a:solidFill>
                          <a:latin typeface="Times New Roman" panose="02020603050405020304"/>
                          <a:ea typeface="微軟正黑體" panose="020B0604030504040204" charset="-120"/>
                        </a:rPr>
                        <a:t>資料</a:t>
                      </a:r>
                      <a:r>
                        <a:rPr lang="en-US" sz="1200" b="0" strike="noStrike" spc="-1">
                          <a:solidFill>
                            <a:schemeClr val="dk1"/>
                          </a:solidFill>
                          <a:latin typeface="Times New Roman" panose="02020603050405020304"/>
                          <a:ea typeface="微軟正黑體" panose="020B0604030504040204" charset="-120"/>
                        </a:rPr>
                        <a:t>size</a:t>
                      </a:r>
                      <a:r>
                        <a:rPr lang="zh-TW" sz="1200" b="0" strike="noStrike" spc="-1">
                          <a:solidFill>
                            <a:schemeClr val="dk1"/>
                          </a:solidFill>
                          <a:latin typeface="Times New Roman" panose="02020603050405020304"/>
                          <a:ea typeface="微軟正黑體" panose="020B0604030504040204" charset="-120"/>
                        </a:rPr>
                        <a:t>大小一致</a:t>
                      </a:r>
                      <a:endParaRPr lang="en-US" sz="12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spAutoFit/>
                    </a:bodyPr>
                    <a:p>
                      <a:endParaRPr lang="en-US" sz="1800" b="0" strike="noStrike" spc="-1">
                        <a:solidFill>
                          <a:schemeClr val="dk1"/>
                        </a:solidFill>
                        <a:latin typeface="Univers"/>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r>
              <a:tr h="1254960">
                <a:tc>
                  <a:txBody>
                    <a:bodyPr>
                      <a:spAutoFit/>
                    </a:bodyPr>
                    <a:p>
                      <a:pPr defTabSz="914400">
                        <a:lnSpc>
                          <a:spcPct val="100000"/>
                        </a:lnSpc>
                      </a:pPr>
                      <a:r>
                        <a:rPr lang="en-US" sz="1200" b="0" strike="noStrike" spc="-1">
                          <a:solidFill>
                            <a:schemeClr val="dk1"/>
                          </a:solidFill>
                          <a:latin typeface="Times New Roman" panose="02020603050405020304"/>
                          <a:ea typeface="微軟正黑體" panose="020B0604030504040204" charset="-120"/>
                        </a:rPr>
                        <a:t>Atomic Swap</a:t>
                      </a:r>
                      <a:endParaRPr lang="en-US" sz="12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spAutoFit/>
                    </a:bodyPr>
                    <a:p>
                      <a:pPr defTabSz="914400">
                        <a:lnSpc>
                          <a:spcPct val="100000"/>
                        </a:lnSpc>
                      </a:pPr>
                      <a:r>
                        <a:rPr lang="en-US" sz="1200" b="0" strike="noStrike" spc="-1">
                          <a:solidFill>
                            <a:schemeClr val="dk1"/>
                          </a:solidFill>
                          <a:latin typeface="Times New Roman" panose="02020603050405020304"/>
                          <a:ea typeface="微軟正黑體" panose="020B0604030504040204" charset="-120"/>
                        </a:rPr>
                        <a:t>1. </a:t>
                      </a:r>
                      <a:r>
                        <a:rPr lang="zh-TW" sz="1200" b="0" strike="noStrike" spc="-1">
                          <a:solidFill>
                            <a:schemeClr val="dk1"/>
                          </a:solidFill>
                          <a:latin typeface="Times New Roman" panose="02020603050405020304"/>
                          <a:ea typeface="微軟正黑體" panose="020B0604030504040204" charset="-120"/>
                        </a:rPr>
                        <a:t>發送包含地址的單一數據</a:t>
                      </a:r>
                      <a:endParaRPr lang="en-US" sz="1200" b="0" strike="noStrike" spc="-1">
                        <a:solidFill>
                          <a:srgbClr val="000000"/>
                        </a:solidFill>
                        <a:latin typeface="Arial" panose="020B0604020202020204"/>
                      </a:endParaRPr>
                    </a:p>
                    <a:p>
                      <a:pPr defTabSz="914400">
                        <a:lnSpc>
                          <a:spcPct val="100000"/>
                        </a:lnSpc>
                      </a:pPr>
                      <a:r>
                        <a:rPr lang="en-US" sz="1200" b="0" strike="noStrike" spc="-1">
                          <a:solidFill>
                            <a:schemeClr val="dk1"/>
                          </a:solidFill>
                          <a:latin typeface="Times New Roman" panose="02020603050405020304"/>
                          <a:ea typeface="微軟正黑體" panose="020B0604030504040204" charset="-120"/>
                        </a:rPr>
                        <a:t>2. </a:t>
                      </a:r>
                      <a:r>
                        <a:rPr lang="zh-TW" sz="1200" b="0" strike="noStrike" spc="-1">
                          <a:solidFill>
                            <a:schemeClr val="dk1"/>
                          </a:solidFill>
                          <a:latin typeface="Times New Roman" panose="02020603050405020304"/>
                          <a:ea typeface="微軟正黑體" panose="020B0604030504040204" charset="-120"/>
                        </a:rPr>
                        <a:t>目的地址將尋址位置的資料與事務中的資料交換</a:t>
                      </a:r>
                      <a:endParaRPr lang="en-US" sz="1200" b="0" strike="noStrike" spc="-1">
                        <a:solidFill>
                          <a:srgbClr val="000000"/>
                        </a:solidFill>
                        <a:latin typeface="Arial" panose="020B0604020202020204"/>
                      </a:endParaRPr>
                    </a:p>
                    <a:p>
                      <a:pPr defTabSz="914400">
                        <a:lnSpc>
                          <a:spcPct val="100000"/>
                        </a:lnSpc>
                      </a:pPr>
                      <a:r>
                        <a:rPr lang="en-US" sz="1200" b="0" strike="noStrike" spc="-1">
                          <a:solidFill>
                            <a:schemeClr val="dk1"/>
                          </a:solidFill>
                          <a:latin typeface="Times New Roman" panose="02020603050405020304"/>
                          <a:ea typeface="微軟正黑體" panose="020B0604030504040204" charset="-120"/>
                        </a:rPr>
                        <a:t>3. </a:t>
                      </a:r>
                      <a:r>
                        <a:rPr lang="zh-TW" sz="1200" b="0" strike="noStrike" spc="-1">
                          <a:solidFill>
                            <a:schemeClr val="dk1"/>
                          </a:solidFill>
                          <a:latin typeface="Times New Roman" panose="02020603050405020304"/>
                          <a:ea typeface="微軟正黑體" panose="020B0604030504040204" charset="-120"/>
                        </a:rPr>
                        <a:t>返回尋址位置原始的數據</a:t>
                      </a:r>
                      <a:endParaRPr lang="en-US" sz="1200" b="0" strike="noStrike" spc="-1">
                        <a:solidFill>
                          <a:srgbClr val="000000"/>
                        </a:solidFill>
                        <a:latin typeface="Arial" panose="020B0604020202020204"/>
                      </a:endParaRPr>
                    </a:p>
                    <a:p>
                      <a:pPr defTabSz="914400">
                        <a:lnSpc>
                          <a:spcPct val="100000"/>
                        </a:lnSpc>
                      </a:pPr>
                      <a:r>
                        <a:rPr lang="en-US" sz="1200" b="0" strike="noStrike" spc="-1">
                          <a:solidFill>
                            <a:schemeClr val="dk1"/>
                          </a:solidFill>
                          <a:latin typeface="Times New Roman" panose="02020603050405020304"/>
                          <a:ea typeface="微軟正黑體" panose="020B0604030504040204" charset="-120"/>
                        </a:rPr>
                        <a:t>4. outbound</a:t>
                      </a:r>
                      <a:r>
                        <a:rPr lang="zh-TW" sz="1200" b="0" strike="noStrike" spc="-1">
                          <a:solidFill>
                            <a:schemeClr val="dk1"/>
                          </a:solidFill>
                          <a:latin typeface="Times New Roman" panose="02020603050405020304"/>
                          <a:ea typeface="微軟正黑體" panose="020B0604030504040204" charset="-120"/>
                        </a:rPr>
                        <a:t>資料</a:t>
                      </a:r>
                      <a:r>
                        <a:rPr lang="en-US" sz="1200" b="0" strike="noStrike" spc="-1">
                          <a:solidFill>
                            <a:schemeClr val="dk1"/>
                          </a:solidFill>
                          <a:latin typeface="Times New Roman" panose="02020603050405020304"/>
                          <a:ea typeface="微軟正黑體" panose="020B0604030504040204" charset="-120"/>
                        </a:rPr>
                        <a:t>size</a:t>
                      </a:r>
                      <a:r>
                        <a:rPr lang="zh-TW" sz="1200" b="0" strike="noStrike" spc="-1">
                          <a:solidFill>
                            <a:schemeClr val="dk1"/>
                          </a:solidFill>
                          <a:latin typeface="Times New Roman" panose="02020603050405020304"/>
                          <a:ea typeface="微軟正黑體" panose="020B0604030504040204" charset="-120"/>
                        </a:rPr>
                        <a:t>為</a:t>
                      </a:r>
                      <a:r>
                        <a:rPr lang="en-US" sz="1200" b="0" strike="noStrike" spc="-1">
                          <a:solidFill>
                            <a:schemeClr val="dk1"/>
                          </a:solidFill>
                          <a:latin typeface="Times New Roman" panose="02020603050405020304"/>
                          <a:ea typeface="微軟正黑體" panose="020B0604030504040204" charset="-120"/>
                        </a:rPr>
                        <a:t>1</a:t>
                      </a:r>
                      <a:r>
                        <a:rPr lang="zh-TW" sz="1200" b="0" strike="noStrike" spc="-1">
                          <a:solidFill>
                            <a:schemeClr val="dk1"/>
                          </a:solidFill>
                          <a:latin typeface="Times New Roman" panose="02020603050405020304"/>
                          <a:ea typeface="微軟正黑體" panose="020B0604030504040204" charset="-120"/>
                        </a:rPr>
                        <a:t>、</a:t>
                      </a:r>
                      <a:r>
                        <a:rPr lang="en-US" sz="1200" b="0" strike="noStrike" spc="-1">
                          <a:solidFill>
                            <a:schemeClr val="dk1"/>
                          </a:solidFill>
                          <a:latin typeface="Times New Roman" panose="02020603050405020304"/>
                          <a:ea typeface="微軟正黑體" panose="020B0604030504040204" charset="-120"/>
                        </a:rPr>
                        <a:t>2</a:t>
                      </a:r>
                      <a:r>
                        <a:rPr lang="zh-TW" sz="1200" b="0" strike="noStrike" spc="-1">
                          <a:solidFill>
                            <a:schemeClr val="dk1"/>
                          </a:solidFill>
                          <a:latin typeface="Times New Roman" panose="02020603050405020304"/>
                          <a:ea typeface="微軟正黑體" panose="020B0604030504040204" charset="-120"/>
                        </a:rPr>
                        <a:t>、</a:t>
                      </a:r>
                      <a:r>
                        <a:rPr lang="en-US" sz="1200" b="0" strike="noStrike" spc="-1">
                          <a:solidFill>
                            <a:schemeClr val="dk1"/>
                          </a:solidFill>
                          <a:latin typeface="Times New Roman" panose="02020603050405020304"/>
                          <a:ea typeface="微軟正黑體" panose="020B0604030504040204" charset="-120"/>
                        </a:rPr>
                        <a:t>4</a:t>
                      </a:r>
                      <a:r>
                        <a:rPr lang="zh-TW" sz="1200" b="0" strike="noStrike" spc="-1">
                          <a:solidFill>
                            <a:schemeClr val="dk1"/>
                          </a:solidFill>
                          <a:latin typeface="Times New Roman" panose="02020603050405020304"/>
                          <a:ea typeface="微軟正黑體" panose="020B0604030504040204" charset="-120"/>
                        </a:rPr>
                        <a:t>、</a:t>
                      </a:r>
                      <a:r>
                        <a:rPr lang="en-US" sz="1200" b="0" strike="noStrike" spc="-1">
                          <a:solidFill>
                            <a:schemeClr val="dk1"/>
                          </a:solidFill>
                          <a:latin typeface="Times New Roman" panose="02020603050405020304"/>
                          <a:ea typeface="微軟正黑體" panose="020B0604030504040204" charset="-120"/>
                        </a:rPr>
                        <a:t>8bytes</a:t>
                      </a:r>
                      <a:endParaRPr lang="en-US" sz="1200" b="0" strike="noStrike" spc="-1">
                        <a:solidFill>
                          <a:srgbClr val="000000"/>
                        </a:solidFill>
                        <a:latin typeface="Arial" panose="020B0604020202020204"/>
                      </a:endParaRPr>
                    </a:p>
                    <a:p>
                      <a:pPr defTabSz="914400">
                        <a:lnSpc>
                          <a:spcPct val="100000"/>
                        </a:lnSpc>
                      </a:pPr>
                      <a:r>
                        <a:rPr lang="en-US" sz="1200" b="0" strike="noStrike" spc="-1">
                          <a:solidFill>
                            <a:schemeClr val="dk1"/>
                          </a:solidFill>
                          <a:latin typeface="Times New Roman" panose="02020603050405020304"/>
                          <a:ea typeface="微軟正黑體" panose="020B0604030504040204" charset="-120"/>
                        </a:rPr>
                        <a:t>5. inbound</a:t>
                      </a:r>
                      <a:r>
                        <a:rPr lang="zh-TW" sz="1200" b="0" strike="noStrike" spc="-1">
                          <a:solidFill>
                            <a:schemeClr val="dk1"/>
                          </a:solidFill>
                          <a:latin typeface="Times New Roman" panose="02020603050405020304"/>
                          <a:ea typeface="微軟正黑體" panose="020B0604030504040204" charset="-120"/>
                        </a:rPr>
                        <a:t>數據一致與</a:t>
                      </a:r>
                      <a:r>
                        <a:rPr lang="en-US" sz="1200" b="0" strike="noStrike" spc="-1">
                          <a:solidFill>
                            <a:schemeClr val="dk1"/>
                          </a:solidFill>
                          <a:latin typeface="Times New Roman" panose="02020603050405020304"/>
                          <a:ea typeface="微軟正黑體" panose="020B0604030504040204" charset="-120"/>
                        </a:rPr>
                        <a:t>outbound</a:t>
                      </a:r>
                      <a:r>
                        <a:rPr lang="zh-TW" sz="1200" b="0" strike="noStrike" spc="-1">
                          <a:solidFill>
                            <a:schemeClr val="dk1"/>
                          </a:solidFill>
                          <a:latin typeface="Times New Roman" panose="02020603050405020304"/>
                          <a:ea typeface="微軟正黑體" panose="020B0604030504040204" charset="-120"/>
                        </a:rPr>
                        <a:t>數據</a:t>
                      </a:r>
                      <a:r>
                        <a:rPr lang="en-US" sz="1200" b="0" strike="noStrike" spc="-1">
                          <a:solidFill>
                            <a:schemeClr val="dk1"/>
                          </a:solidFill>
                          <a:latin typeface="Times New Roman" panose="02020603050405020304"/>
                          <a:ea typeface="微軟正黑體" panose="020B0604030504040204" charset="-120"/>
                        </a:rPr>
                        <a:t>size</a:t>
                      </a:r>
                      <a:r>
                        <a:rPr lang="zh-TW" sz="1200" b="0" strike="noStrike" spc="-1">
                          <a:solidFill>
                            <a:schemeClr val="dk1"/>
                          </a:solidFill>
                          <a:latin typeface="Times New Roman" panose="02020603050405020304"/>
                          <a:ea typeface="微軟正黑體" panose="020B0604030504040204" charset="-120"/>
                        </a:rPr>
                        <a:t>一致</a:t>
                      </a:r>
                      <a:endParaRPr lang="en-US" sz="12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spAutoFit/>
                    </a:bodyPr>
                    <a:p>
                      <a:endParaRPr lang="en-US" sz="1800" b="0" strike="noStrike" spc="-1">
                        <a:solidFill>
                          <a:schemeClr val="dk1"/>
                        </a:solidFill>
                        <a:latin typeface="Univers"/>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r>
              <a:tr h="1527120">
                <a:tc>
                  <a:txBody>
                    <a:bodyPr>
                      <a:spAutoFit/>
                    </a:bodyPr>
                    <a:p>
                      <a:pPr defTabSz="914400">
                        <a:lnSpc>
                          <a:spcPct val="100000"/>
                        </a:lnSpc>
                      </a:pPr>
                      <a:r>
                        <a:rPr lang="en-US" sz="1200" b="0" strike="noStrike" spc="-1">
                          <a:solidFill>
                            <a:schemeClr val="dk1"/>
                          </a:solidFill>
                          <a:latin typeface="Times New Roman" panose="02020603050405020304"/>
                          <a:ea typeface="微軟正黑體" panose="020B0604030504040204" charset="-120"/>
                        </a:rPr>
                        <a:t>Atomic Compare</a:t>
                      </a:r>
                      <a:endParaRPr lang="en-US" sz="12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spAutoFit/>
                    </a:bodyPr>
                    <a:p>
                      <a:pPr defTabSz="914400">
                        <a:lnSpc>
                          <a:spcPct val="100000"/>
                        </a:lnSpc>
                      </a:pPr>
                      <a:r>
                        <a:rPr lang="en-US" sz="1200" b="0" strike="noStrike" spc="-1">
                          <a:solidFill>
                            <a:schemeClr val="dk1"/>
                          </a:solidFill>
                          <a:latin typeface="Times New Roman" panose="02020603050405020304"/>
                          <a:ea typeface="微軟正黑體" panose="020B0604030504040204" charset="-120"/>
                        </a:rPr>
                        <a:t>1. </a:t>
                      </a:r>
                      <a:r>
                        <a:rPr lang="zh-TW" sz="1200" b="0" strike="noStrike" spc="-1">
                          <a:solidFill>
                            <a:schemeClr val="dk1"/>
                          </a:solidFill>
                          <a:latin typeface="Times New Roman" panose="02020603050405020304"/>
                          <a:ea typeface="微軟正黑體" panose="020B0604030504040204" charset="-120"/>
                        </a:rPr>
                        <a:t>向目的位址發送兩個數據，包括</a:t>
                      </a:r>
                      <a:r>
                        <a:rPr lang="en-US" sz="1200" b="0" strike="noStrike" spc="-1">
                          <a:solidFill>
                            <a:schemeClr val="dk1"/>
                          </a:solidFill>
                          <a:latin typeface="Times New Roman" panose="02020603050405020304"/>
                          <a:ea typeface="微軟正黑體" panose="020B0604030504040204" charset="-120"/>
                        </a:rPr>
                        <a:t>compare value</a:t>
                      </a:r>
                      <a:r>
                        <a:rPr lang="zh-TW" sz="1200" b="0" strike="noStrike" spc="-1">
                          <a:solidFill>
                            <a:schemeClr val="dk1"/>
                          </a:solidFill>
                          <a:latin typeface="Times New Roman" panose="02020603050405020304"/>
                          <a:ea typeface="微軟正黑體" panose="020B0604030504040204" charset="-120"/>
                        </a:rPr>
                        <a:t>和</a:t>
                      </a:r>
                      <a:r>
                        <a:rPr lang="en-US" sz="1200" b="0" strike="noStrike" spc="-1">
                          <a:solidFill>
                            <a:schemeClr val="dk1"/>
                          </a:solidFill>
                          <a:latin typeface="Times New Roman" panose="02020603050405020304"/>
                          <a:ea typeface="微軟正黑體" panose="020B0604030504040204" charset="-120"/>
                        </a:rPr>
                        <a:t>swap value</a:t>
                      </a:r>
                      <a:r>
                        <a:rPr lang="zh-TW" sz="1200" b="0" strike="noStrike" spc="-1">
                          <a:solidFill>
                            <a:schemeClr val="dk1"/>
                          </a:solidFill>
                          <a:latin typeface="Times New Roman" panose="02020603050405020304"/>
                          <a:ea typeface="微軟正黑體" panose="020B0604030504040204" charset="-120"/>
                        </a:rPr>
                        <a:t>，兩個數據</a:t>
                      </a:r>
                      <a:r>
                        <a:rPr lang="en-US" sz="1200" b="0" strike="noStrike" spc="-1">
                          <a:solidFill>
                            <a:schemeClr val="dk1"/>
                          </a:solidFill>
                          <a:latin typeface="Times New Roman" panose="02020603050405020304"/>
                          <a:ea typeface="微軟正黑體" panose="020B0604030504040204" charset="-120"/>
                        </a:rPr>
                        <a:t>size</a:t>
                      </a:r>
                      <a:r>
                        <a:rPr lang="zh-TW" sz="1200" b="0" strike="noStrike" spc="-1">
                          <a:solidFill>
                            <a:schemeClr val="dk1"/>
                          </a:solidFill>
                          <a:latin typeface="Times New Roman" panose="02020603050405020304"/>
                          <a:ea typeface="微軟正黑體" panose="020B0604030504040204" charset="-120"/>
                        </a:rPr>
                        <a:t>大小相等。</a:t>
                      </a:r>
                      <a:endParaRPr lang="en-US" sz="1200" b="0" strike="noStrike" spc="-1">
                        <a:solidFill>
                          <a:srgbClr val="000000"/>
                        </a:solidFill>
                        <a:latin typeface="Arial" panose="020B0604020202020204"/>
                      </a:endParaRPr>
                    </a:p>
                    <a:p>
                      <a:pPr defTabSz="914400">
                        <a:lnSpc>
                          <a:spcPct val="100000"/>
                        </a:lnSpc>
                      </a:pPr>
                      <a:r>
                        <a:rPr lang="en-US" sz="1200" b="0" strike="noStrike" spc="-1">
                          <a:solidFill>
                            <a:schemeClr val="dk1"/>
                          </a:solidFill>
                          <a:latin typeface="Times New Roman" panose="02020603050405020304"/>
                          <a:ea typeface="微軟正黑體" panose="020B0604030504040204" charset="-120"/>
                        </a:rPr>
                        <a:t>2. </a:t>
                      </a:r>
                      <a:r>
                        <a:rPr lang="zh-TW" sz="1200" b="0" strike="noStrike" spc="-1">
                          <a:solidFill>
                            <a:schemeClr val="dk1"/>
                          </a:solidFill>
                          <a:latin typeface="Times New Roman" panose="02020603050405020304"/>
                          <a:ea typeface="微軟正黑體" panose="020B0604030504040204" charset="-120"/>
                        </a:rPr>
                        <a:t>尋址位置處的資料與</a:t>
                      </a:r>
                      <a:r>
                        <a:rPr lang="en-US" sz="1200" b="0" strike="noStrike" spc="-1">
                          <a:solidFill>
                            <a:schemeClr val="dk1"/>
                          </a:solidFill>
                          <a:latin typeface="Times New Roman" panose="02020603050405020304"/>
                          <a:ea typeface="微軟正黑體" panose="020B0604030504040204" charset="-120"/>
                        </a:rPr>
                        <a:t>caompre value</a:t>
                      </a:r>
                      <a:r>
                        <a:rPr lang="zh-TW" sz="1200" b="0" strike="noStrike" spc="-1">
                          <a:solidFill>
                            <a:schemeClr val="dk1"/>
                          </a:solidFill>
                          <a:latin typeface="Times New Roman" panose="02020603050405020304"/>
                          <a:ea typeface="微軟正黑體" panose="020B0604030504040204" charset="-120"/>
                        </a:rPr>
                        <a:t>進行匹配</a:t>
                      </a:r>
                      <a:endParaRPr lang="en-US" sz="1200" b="0" strike="noStrike" spc="-1">
                        <a:solidFill>
                          <a:srgbClr val="000000"/>
                        </a:solidFill>
                        <a:latin typeface="Arial" panose="020B0604020202020204"/>
                      </a:endParaRPr>
                    </a:p>
                    <a:p>
                      <a:pPr marL="285750" indent="-285750" defTabSz="914400">
                        <a:lnSpc>
                          <a:spcPct val="100000"/>
                        </a:lnSpc>
                        <a:buClr>
                          <a:srgbClr val="000000"/>
                        </a:buClr>
                        <a:buFont typeface="Wingdings" panose="05000000000000000000" pitchFamily="2" charset="2"/>
                        <a:buChar char=""/>
                      </a:pPr>
                      <a:r>
                        <a:rPr lang="zh-TW" sz="1200" b="0" strike="noStrike" spc="-1">
                          <a:solidFill>
                            <a:schemeClr val="dk1"/>
                          </a:solidFill>
                          <a:latin typeface="Times New Roman" panose="02020603050405020304"/>
                          <a:ea typeface="微軟正黑體" panose="020B0604030504040204" charset="-120"/>
                        </a:rPr>
                        <a:t>如果匹配成功，將</a:t>
                      </a:r>
                      <a:r>
                        <a:rPr lang="en-US" sz="1200" b="0" strike="noStrike" spc="-1">
                          <a:solidFill>
                            <a:schemeClr val="dk1"/>
                          </a:solidFill>
                          <a:latin typeface="Times New Roman" panose="02020603050405020304"/>
                          <a:ea typeface="微軟正黑體" panose="020B0604030504040204" charset="-120"/>
                        </a:rPr>
                        <a:t>swap value</a:t>
                      </a:r>
                      <a:r>
                        <a:rPr lang="zh-TW" sz="1200" b="0" strike="noStrike" spc="-1">
                          <a:solidFill>
                            <a:schemeClr val="dk1"/>
                          </a:solidFill>
                          <a:latin typeface="Times New Roman" panose="02020603050405020304"/>
                          <a:ea typeface="微軟正黑體" panose="020B0604030504040204" charset="-120"/>
                        </a:rPr>
                        <a:t>寫入目的位址</a:t>
                      </a:r>
                      <a:endParaRPr lang="en-US" sz="1200" b="0" strike="noStrike" spc="-1">
                        <a:solidFill>
                          <a:srgbClr val="000000"/>
                        </a:solidFill>
                        <a:latin typeface="Arial" panose="020B0604020202020204"/>
                      </a:endParaRPr>
                    </a:p>
                    <a:p>
                      <a:pPr marL="285750" indent="-285750" defTabSz="914400">
                        <a:lnSpc>
                          <a:spcPct val="100000"/>
                        </a:lnSpc>
                        <a:buClr>
                          <a:srgbClr val="000000"/>
                        </a:buClr>
                        <a:buFont typeface="Wingdings" panose="05000000000000000000" pitchFamily="2" charset="2"/>
                        <a:buChar char=""/>
                      </a:pPr>
                      <a:r>
                        <a:rPr lang="zh-TW" sz="1200" b="0" strike="noStrike" spc="-1">
                          <a:solidFill>
                            <a:schemeClr val="dk1"/>
                          </a:solidFill>
                          <a:latin typeface="Times New Roman" panose="02020603050405020304"/>
                          <a:ea typeface="微軟正黑體" panose="020B0604030504040204" charset="-120"/>
                        </a:rPr>
                        <a:t>如果匹配失敗，不寫入新數據</a:t>
                      </a:r>
                      <a:endParaRPr lang="en-US" sz="1200" b="0" strike="noStrike" spc="-1">
                        <a:solidFill>
                          <a:srgbClr val="000000"/>
                        </a:solidFill>
                        <a:latin typeface="Arial" panose="020B0604020202020204"/>
                      </a:endParaRPr>
                    </a:p>
                    <a:p>
                      <a:pPr marL="285750" indent="-285750" defTabSz="914400">
                        <a:lnSpc>
                          <a:spcPct val="100000"/>
                        </a:lnSpc>
                        <a:buClr>
                          <a:srgbClr val="000000"/>
                        </a:buClr>
                        <a:buFont typeface="Wingdings" panose="05000000000000000000" pitchFamily="2" charset="2"/>
                        <a:buChar char=""/>
                      </a:pPr>
                      <a:r>
                        <a:rPr lang="zh-TW" sz="1200" b="0" strike="noStrike" spc="-1">
                          <a:solidFill>
                            <a:schemeClr val="dk1"/>
                          </a:solidFill>
                          <a:latin typeface="Times New Roman" panose="02020603050405020304"/>
                          <a:ea typeface="微軟正黑體" panose="020B0604030504040204" charset="-120"/>
                        </a:rPr>
                        <a:t>返回尋址位置的原始數據</a:t>
                      </a:r>
                      <a:endParaRPr lang="en-US" sz="1200" b="0" strike="noStrike" spc="-1">
                        <a:solidFill>
                          <a:srgbClr val="000000"/>
                        </a:solidFill>
                        <a:latin typeface="Arial" panose="020B0604020202020204"/>
                      </a:endParaRPr>
                    </a:p>
                    <a:p>
                      <a:pPr marL="285750" indent="-285750" defTabSz="914400">
                        <a:lnSpc>
                          <a:spcPct val="100000"/>
                        </a:lnSpc>
                        <a:buClr>
                          <a:srgbClr val="000000"/>
                        </a:buClr>
                        <a:buFont typeface="Wingdings" panose="05000000000000000000" pitchFamily="2" charset="2"/>
                        <a:buChar char=""/>
                      </a:pPr>
                      <a:r>
                        <a:rPr lang="en-US" sz="1200" b="0" strike="noStrike" spc="-1">
                          <a:solidFill>
                            <a:schemeClr val="dk1"/>
                          </a:solidFill>
                          <a:latin typeface="Times New Roman" panose="02020603050405020304"/>
                          <a:ea typeface="微軟正黑體" panose="020B0604030504040204" charset="-120"/>
                        </a:rPr>
                        <a:t>outbound </a:t>
                      </a:r>
                      <a:r>
                        <a:rPr lang="zh-TW" sz="1200" b="0" strike="noStrike" spc="-1">
                          <a:solidFill>
                            <a:schemeClr val="dk1"/>
                          </a:solidFill>
                          <a:latin typeface="Times New Roman" panose="02020603050405020304"/>
                          <a:ea typeface="微軟正黑體" panose="020B0604030504040204" charset="-120"/>
                        </a:rPr>
                        <a:t>資料</a:t>
                      </a:r>
                      <a:r>
                        <a:rPr lang="en-US" sz="1200" b="0" strike="noStrike" spc="-1">
                          <a:solidFill>
                            <a:schemeClr val="dk1"/>
                          </a:solidFill>
                          <a:latin typeface="Times New Roman" panose="02020603050405020304"/>
                          <a:ea typeface="微軟正黑體" panose="020B0604030504040204" charset="-120"/>
                        </a:rPr>
                        <a:t>size</a:t>
                      </a:r>
                      <a:r>
                        <a:rPr lang="zh-TW" sz="1200" b="0" strike="noStrike" spc="-1">
                          <a:solidFill>
                            <a:schemeClr val="dk1"/>
                          </a:solidFill>
                          <a:latin typeface="Times New Roman" panose="02020603050405020304"/>
                          <a:ea typeface="微軟正黑體" panose="020B0604030504040204" charset="-120"/>
                        </a:rPr>
                        <a:t>大小為</a:t>
                      </a:r>
                      <a:r>
                        <a:rPr lang="en-US" sz="1200" b="0" strike="noStrike" spc="-1">
                          <a:solidFill>
                            <a:schemeClr val="dk1"/>
                          </a:solidFill>
                          <a:latin typeface="Times New Roman" panose="02020603050405020304"/>
                          <a:ea typeface="微軟正黑體" panose="020B0604030504040204" charset="-120"/>
                        </a:rPr>
                        <a:t>2</a:t>
                      </a:r>
                      <a:r>
                        <a:rPr lang="zh-TW" sz="1200" b="0" strike="noStrike" spc="-1">
                          <a:solidFill>
                            <a:schemeClr val="dk1"/>
                          </a:solidFill>
                          <a:latin typeface="Times New Roman" panose="02020603050405020304"/>
                          <a:ea typeface="微軟正黑體" panose="020B0604030504040204" charset="-120"/>
                        </a:rPr>
                        <a:t>、</a:t>
                      </a:r>
                      <a:r>
                        <a:rPr lang="en-US" sz="1200" b="0" strike="noStrike" spc="-1">
                          <a:solidFill>
                            <a:schemeClr val="dk1"/>
                          </a:solidFill>
                          <a:latin typeface="Times New Roman" panose="02020603050405020304"/>
                          <a:ea typeface="微軟正黑體" panose="020B0604030504040204" charset="-120"/>
                        </a:rPr>
                        <a:t>4</a:t>
                      </a:r>
                      <a:r>
                        <a:rPr lang="zh-TW" sz="1200" b="0" strike="noStrike" spc="-1">
                          <a:solidFill>
                            <a:schemeClr val="dk1"/>
                          </a:solidFill>
                          <a:latin typeface="Times New Roman" panose="02020603050405020304"/>
                          <a:ea typeface="微軟正黑體" panose="020B0604030504040204" charset="-120"/>
                        </a:rPr>
                        <a:t>、</a:t>
                      </a:r>
                      <a:r>
                        <a:rPr lang="en-US" sz="1200" b="0" strike="noStrike" spc="-1">
                          <a:solidFill>
                            <a:schemeClr val="dk1"/>
                          </a:solidFill>
                          <a:latin typeface="Times New Roman" panose="02020603050405020304"/>
                          <a:ea typeface="微軟正黑體" panose="020B0604030504040204" charset="-120"/>
                        </a:rPr>
                        <a:t>8</a:t>
                      </a:r>
                      <a:r>
                        <a:rPr lang="zh-TW" sz="1200" b="0" strike="noStrike" spc="-1">
                          <a:solidFill>
                            <a:schemeClr val="dk1"/>
                          </a:solidFill>
                          <a:latin typeface="Times New Roman" panose="02020603050405020304"/>
                          <a:ea typeface="微軟正黑體" panose="020B0604030504040204" charset="-120"/>
                        </a:rPr>
                        <a:t>、</a:t>
                      </a:r>
                      <a:r>
                        <a:rPr lang="en-US" sz="1200" b="0" strike="noStrike" spc="-1">
                          <a:solidFill>
                            <a:schemeClr val="dk1"/>
                          </a:solidFill>
                          <a:latin typeface="Times New Roman" panose="02020603050405020304"/>
                          <a:ea typeface="微軟正黑體" panose="020B0604030504040204" charset="-120"/>
                        </a:rPr>
                        <a:t>16</a:t>
                      </a:r>
                      <a:r>
                        <a:rPr lang="zh-TW" sz="1200" b="0" strike="noStrike" spc="-1">
                          <a:solidFill>
                            <a:schemeClr val="dk1"/>
                          </a:solidFill>
                          <a:latin typeface="Times New Roman" panose="02020603050405020304"/>
                          <a:ea typeface="微軟正黑體" panose="020B0604030504040204" charset="-120"/>
                        </a:rPr>
                        <a:t>、</a:t>
                      </a:r>
                      <a:r>
                        <a:rPr lang="en-US" sz="1200" b="0" strike="noStrike" spc="-1">
                          <a:solidFill>
                            <a:schemeClr val="dk1"/>
                          </a:solidFill>
                          <a:latin typeface="Times New Roman" panose="02020603050405020304"/>
                          <a:ea typeface="微軟正黑體" panose="020B0604030504040204" charset="-120"/>
                        </a:rPr>
                        <a:t>32bytes</a:t>
                      </a:r>
                      <a:endParaRPr lang="en-US" sz="1200" b="0" strike="noStrike" spc="-1">
                        <a:solidFill>
                          <a:srgbClr val="000000"/>
                        </a:solidFill>
                        <a:latin typeface="Arial" panose="020B0604020202020204"/>
                      </a:endParaRPr>
                    </a:p>
                    <a:p>
                      <a:pPr marL="285750" indent="-285750" defTabSz="914400">
                        <a:lnSpc>
                          <a:spcPct val="100000"/>
                        </a:lnSpc>
                        <a:buClr>
                          <a:srgbClr val="000000"/>
                        </a:buClr>
                        <a:buFont typeface="Wingdings" panose="05000000000000000000" pitchFamily="2" charset="2"/>
                        <a:buChar char=""/>
                      </a:pPr>
                      <a:r>
                        <a:rPr lang="zh-TW" sz="1200" b="0" strike="noStrike" spc="-1">
                          <a:solidFill>
                            <a:schemeClr val="dk1"/>
                          </a:solidFill>
                          <a:latin typeface="Times New Roman" panose="02020603050405020304"/>
                          <a:ea typeface="微軟正黑體" panose="020B0604030504040204" charset="-120"/>
                        </a:rPr>
                        <a:t>由於</a:t>
                      </a:r>
                      <a:r>
                        <a:rPr lang="en-US" sz="1200" b="0" strike="noStrike" spc="-1">
                          <a:solidFill>
                            <a:schemeClr val="dk1"/>
                          </a:solidFill>
                          <a:latin typeface="Times New Roman" panose="02020603050405020304"/>
                          <a:ea typeface="微軟正黑體" panose="020B0604030504040204" charset="-120"/>
                        </a:rPr>
                        <a:t>outbound</a:t>
                      </a:r>
                      <a:r>
                        <a:rPr lang="zh-TW" sz="1200" b="0" strike="noStrike" spc="-1">
                          <a:solidFill>
                            <a:schemeClr val="dk1"/>
                          </a:solidFill>
                          <a:latin typeface="Times New Roman" panose="02020603050405020304"/>
                          <a:ea typeface="微軟正黑體" panose="020B0604030504040204" charset="-120"/>
                        </a:rPr>
                        <a:t>資料包含</a:t>
                      </a:r>
                      <a:r>
                        <a:rPr lang="en-US" sz="1200" b="0" strike="noStrike" spc="-1">
                          <a:solidFill>
                            <a:schemeClr val="dk1"/>
                          </a:solidFill>
                          <a:latin typeface="Times New Roman" panose="02020603050405020304"/>
                          <a:ea typeface="微軟正黑體" panose="020B0604030504040204" charset="-120"/>
                        </a:rPr>
                        <a:t>compare balue</a:t>
                      </a:r>
                      <a:r>
                        <a:rPr lang="zh-TW" sz="1200" b="0" strike="noStrike" spc="-1">
                          <a:solidFill>
                            <a:schemeClr val="dk1"/>
                          </a:solidFill>
                          <a:latin typeface="Times New Roman" panose="02020603050405020304"/>
                          <a:ea typeface="微軟正黑體" panose="020B0604030504040204" charset="-120"/>
                        </a:rPr>
                        <a:t>和</a:t>
                      </a:r>
                      <a:r>
                        <a:rPr lang="en-US" sz="1200" b="0" strike="noStrike" spc="-1">
                          <a:solidFill>
                            <a:schemeClr val="dk1"/>
                          </a:solidFill>
                          <a:latin typeface="Times New Roman" panose="02020603050405020304"/>
                          <a:ea typeface="微軟正黑體" panose="020B0604030504040204" charset="-120"/>
                        </a:rPr>
                        <a:t>swap value</a:t>
                      </a:r>
                      <a:r>
                        <a:rPr lang="zh-TW" sz="1200" b="0" strike="noStrike" spc="-1">
                          <a:solidFill>
                            <a:schemeClr val="dk1"/>
                          </a:solidFill>
                          <a:latin typeface="Times New Roman" panose="02020603050405020304"/>
                          <a:ea typeface="微軟正黑體" panose="020B0604030504040204" charset="-120"/>
                        </a:rPr>
                        <a:t>因此</a:t>
                      </a:r>
                      <a:r>
                        <a:rPr lang="en-US" sz="1200" b="0" strike="noStrike" spc="-1">
                          <a:solidFill>
                            <a:schemeClr val="dk1"/>
                          </a:solidFill>
                          <a:latin typeface="Times New Roman" panose="02020603050405020304"/>
                          <a:ea typeface="微軟正黑體" panose="020B0604030504040204" charset="-120"/>
                        </a:rPr>
                        <a:t>inbound</a:t>
                      </a:r>
                      <a:r>
                        <a:rPr lang="zh-TW" sz="1200" b="0" strike="noStrike" spc="-1">
                          <a:solidFill>
                            <a:schemeClr val="dk1"/>
                          </a:solidFill>
                          <a:latin typeface="Times New Roman" panose="02020603050405020304"/>
                          <a:ea typeface="微軟正黑體" panose="020B0604030504040204" charset="-120"/>
                        </a:rPr>
                        <a:t>資料</a:t>
                      </a:r>
                      <a:r>
                        <a:rPr lang="en-US" sz="1200" b="0" strike="noStrike" spc="-1">
                          <a:solidFill>
                            <a:schemeClr val="dk1"/>
                          </a:solidFill>
                          <a:latin typeface="Times New Roman" panose="02020603050405020304"/>
                          <a:ea typeface="微軟正黑體" panose="020B0604030504040204" charset="-120"/>
                        </a:rPr>
                        <a:t>size</a:t>
                      </a:r>
                      <a:r>
                        <a:rPr lang="zh-TW" sz="1200" b="0" strike="noStrike" spc="-1">
                          <a:solidFill>
                            <a:schemeClr val="dk1"/>
                          </a:solidFill>
                          <a:latin typeface="Times New Roman" panose="02020603050405020304"/>
                          <a:ea typeface="微軟正黑體" panose="020B0604030504040204" charset="-120"/>
                        </a:rPr>
                        <a:t>為</a:t>
                      </a:r>
                      <a:r>
                        <a:rPr lang="en-US" sz="1200" b="0" strike="noStrike" spc="-1">
                          <a:solidFill>
                            <a:schemeClr val="dk1"/>
                          </a:solidFill>
                          <a:latin typeface="Times New Roman" panose="02020603050405020304"/>
                          <a:ea typeface="微軟正黑體" panose="020B0604030504040204" charset="-120"/>
                        </a:rPr>
                        <a:t>outbound</a:t>
                      </a:r>
                      <a:r>
                        <a:rPr lang="zh-TW" sz="1200" b="0" strike="noStrike" spc="-1">
                          <a:solidFill>
                            <a:schemeClr val="dk1"/>
                          </a:solidFill>
                          <a:latin typeface="Times New Roman" panose="02020603050405020304"/>
                          <a:ea typeface="微軟正黑體" panose="020B0604030504040204" charset="-120"/>
                        </a:rPr>
                        <a:t>資料</a:t>
                      </a:r>
                      <a:r>
                        <a:rPr lang="en-US" sz="1200" b="0" strike="noStrike" spc="-1">
                          <a:solidFill>
                            <a:schemeClr val="dk1"/>
                          </a:solidFill>
                          <a:latin typeface="Times New Roman" panose="02020603050405020304"/>
                          <a:ea typeface="微軟正黑體" panose="020B0604030504040204" charset="-120"/>
                        </a:rPr>
                        <a:t>size</a:t>
                      </a:r>
                      <a:r>
                        <a:rPr lang="zh-TW" sz="1200" b="0" strike="noStrike" spc="-1">
                          <a:solidFill>
                            <a:schemeClr val="dk1"/>
                          </a:solidFill>
                          <a:latin typeface="Times New Roman" panose="02020603050405020304"/>
                          <a:ea typeface="微軟正黑體" panose="020B0604030504040204" charset="-120"/>
                        </a:rPr>
                        <a:t>的一半。</a:t>
                      </a:r>
                      <a:endParaRPr lang="en-US" sz="12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c>
                  <a:txBody>
                    <a:bodyPr>
                      <a:spAutoFit/>
                    </a:bodyPr>
                    <a:p>
                      <a:endParaRPr lang="en-US" sz="1800" b="0" strike="noStrike" spc="-1">
                        <a:solidFill>
                          <a:schemeClr val="dk1"/>
                        </a:solidFill>
                        <a:latin typeface="Univers"/>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lumMod val="20000"/>
                        <a:lumOff val="80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4400" b="1" strike="noStrike" spc="-1">
                <a:solidFill>
                  <a:schemeClr val="dk1"/>
                </a:solidFill>
                <a:latin typeface="Times New Roman" panose="02020603050405020304"/>
                <a:ea typeface="微軟正黑體" panose="020B0604030504040204" charset="-120"/>
              </a:rPr>
              <a:t>AXI 5 Atomic Access</a:t>
            </a:r>
            <a:endParaRPr lang="en-US" sz="4400" b="0" strike="noStrike" spc="-1">
              <a:solidFill>
                <a:srgbClr val="000000"/>
              </a:solidFill>
              <a:latin typeface="Arial" panose="020B0604020202020204"/>
            </a:endParaRPr>
          </a:p>
        </p:txBody>
      </p:sp>
      <p:sp>
        <p:nvSpPr>
          <p:cNvPr id="443" name="文字方塊 4"/>
          <p:cNvSpPr/>
          <p:nvPr/>
        </p:nvSpPr>
        <p:spPr>
          <a:xfrm>
            <a:off x="408600" y="1090080"/>
            <a:ext cx="10756080" cy="29876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marL="285750" indent="-285750" defTabSz="914400">
              <a:lnSpc>
                <a:spcPct val="100000"/>
              </a:lnSpc>
              <a:spcBef>
                <a:spcPts val="750"/>
              </a:spcBef>
              <a:spcAft>
                <a:spcPts val="750"/>
              </a:spcAft>
              <a:buClr>
                <a:srgbClr val="000000"/>
              </a:buClr>
              <a:buFont typeface="Wingdings" panose="05000000000000000000" pitchFamily="2" charset="2"/>
              <a:buChar char=""/>
            </a:pPr>
            <a:r>
              <a:rPr lang="en-US" sz="1400" b="0" strike="noStrike" spc="-1">
                <a:solidFill>
                  <a:srgbClr val="000000"/>
                </a:solidFill>
                <a:latin typeface="Times New Roman" panose="02020603050405020304"/>
                <a:ea typeface="微軟正黑體" panose="020B0604030504040204" charset="-120"/>
              </a:rPr>
              <a:t>atomic </a:t>
            </a:r>
            <a:r>
              <a:rPr lang="zh-TW" sz="1400" b="0" strike="noStrike" spc="-1">
                <a:solidFill>
                  <a:srgbClr val="000000"/>
                </a:solidFill>
                <a:latin typeface="Times New Roman" panose="02020603050405020304"/>
                <a:ea typeface="微軟正黑體" panose="020B0604030504040204" charset="-120"/>
              </a:rPr>
              <a:t>的 </a:t>
            </a:r>
            <a:r>
              <a:rPr lang="en-US" sz="1400" b="0" strike="noStrike" spc="-1">
                <a:solidFill>
                  <a:srgbClr val="000000"/>
                </a:solidFill>
                <a:latin typeface="Times New Roman" panose="02020603050405020304"/>
                <a:ea typeface="微軟正黑體" panose="020B0604030504040204" charset="-120"/>
              </a:rPr>
              <a:t>request </a:t>
            </a:r>
            <a:r>
              <a:rPr lang="zh-TW" sz="1400" b="0" strike="noStrike" spc="-1">
                <a:solidFill>
                  <a:srgbClr val="000000"/>
                </a:solidFill>
                <a:latin typeface="Times New Roman" panose="02020603050405020304"/>
                <a:ea typeface="微軟正黑體" panose="020B0604030504040204" charset="-120"/>
              </a:rPr>
              <a:t>會透過 </a:t>
            </a:r>
            <a:r>
              <a:rPr lang="en-US" sz="1400" b="0" strike="noStrike" spc="-1">
                <a:solidFill>
                  <a:srgbClr val="000000"/>
                </a:solidFill>
                <a:latin typeface="Times New Roman" panose="02020603050405020304"/>
                <a:ea typeface="微軟正黑體" panose="020B0604030504040204" charset="-120"/>
              </a:rPr>
              <a:t>AW </a:t>
            </a:r>
            <a:r>
              <a:rPr lang="zh-TW" sz="1400" b="0" strike="noStrike" spc="-1">
                <a:solidFill>
                  <a:srgbClr val="000000"/>
                </a:solidFill>
                <a:latin typeface="Times New Roman" panose="02020603050405020304"/>
                <a:ea typeface="微軟正黑體" panose="020B0604030504040204" charset="-120"/>
              </a:rPr>
              <a:t>和 </a:t>
            </a:r>
            <a:r>
              <a:rPr lang="en-US" sz="1400" b="0" strike="noStrike" spc="-1">
                <a:solidFill>
                  <a:srgbClr val="000000"/>
                </a:solidFill>
                <a:latin typeface="Times New Roman" panose="02020603050405020304"/>
                <a:ea typeface="微軟正黑體" panose="020B0604030504040204" charset="-120"/>
              </a:rPr>
              <a:t>W channel </a:t>
            </a:r>
            <a:r>
              <a:rPr lang="zh-TW" sz="1400" b="0" strike="noStrike" spc="-1">
                <a:solidFill>
                  <a:srgbClr val="000000"/>
                </a:solidFill>
                <a:latin typeface="Times New Roman" panose="02020603050405020304"/>
                <a:ea typeface="微軟正黑體" panose="020B0604030504040204" charset="-120"/>
              </a:rPr>
              <a:t>發送出去， </a:t>
            </a:r>
            <a:r>
              <a:rPr lang="en-US" sz="1400" b="0" strike="noStrike" spc="-1">
                <a:solidFill>
                  <a:srgbClr val="000000"/>
                </a:solidFill>
                <a:latin typeface="Times New Roman" panose="02020603050405020304"/>
                <a:ea typeface="微軟正黑體" panose="020B0604030504040204" charset="-120"/>
              </a:rPr>
              <a:t>atomic response </a:t>
            </a:r>
            <a:r>
              <a:rPr lang="zh-TW" sz="1400" b="0" strike="noStrike" spc="-1">
                <a:solidFill>
                  <a:srgbClr val="000000"/>
                </a:solidFill>
                <a:latin typeface="Times New Roman" panose="02020603050405020304"/>
                <a:ea typeface="微軟正黑體" panose="020B0604030504040204" charset="-120"/>
              </a:rPr>
              <a:t>會透過 </a:t>
            </a:r>
            <a:r>
              <a:rPr lang="en-US" sz="1400" b="0" strike="noStrike" spc="-1">
                <a:solidFill>
                  <a:srgbClr val="000000"/>
                </a:solidFill>
                <a:latin typeface="Times New Roman" panose="02020603050405020304"/>
                <a:ea typeface="微軟正黑體" panose="020B0604030504040204" charset="-120"/>
              </a:rPr>
              <a:t>B </a:t>
            </a:r>
            <a:r>
              <a:rPr lang="zh-TW" sz="1400" b="0" strike="noStrike" spc="-1">
                <a:solidFill>
                  <a:srgbClr val="000000"/>
                </a:solidFill>
                <a:latin typeface="Times New Roman" panose="02020603050405020304"/>
                <a:ea typeface="微軟正黑體" panose="020B0604030504040204" charset="-120"/>
              </a:rPr>
              <a:t>和 </a:t>
            </a:r>
            <a:r>
              <a:rPr lang="en-US" sz="1400" b="0" strike="noStrike" spc="-1">
                <a:solidFill>
                  <a:srgbClr val="000000"/>
                </a:solidFill>
                <a:latin typeface="Times New Roman" panose="02020603050405020304"/>
                <a:ea typeface="微軟正黑體" panose="020B0604030504040204" charset="-120"/>
              </a:rPr>
              <a:t>R channel </a:t>
            </a:r>
            <a:r>
              <a:rPr lang="zh-TW" sz="1400" b="0" strike="noStrike" spc="-1">
                <a:solidFill>
                  <a:srgbClr val="000000"/>
                </a:solidFill>
                <a:latin typeface="Times New Roman" panose="02020603050405020304"/>
                <a:ea typeface="微軟正黑體" panose="020B0604030504040204" charset="-120"/>
              </a:rPr>
              <a:t>進行返回。其中</a:t>
            </a:r>
            <a:r>
              <a:rPr lang="en-US" sz="1400" b="0" strike="noStrike" spc="-1">
                <a:solidFill>
                  <a:srgbClr val="000000"/>
                </a:solidFill>
                <a:latin typeface="Times New Roman" panose="02020603050405020304"/>
                <a:ea typeface="微軟正黑體" panose="020B0604030504040204" charset="-120"/>
              </a:rPr>
              <a:t>AW channel</a:t>
            </a:r>
            <a:r>
              <a:rPr lang="zh-TW" sz="1400" b="0" strike="noStrike" spc="-1">
                <a:solidFill>
                  <a:srgbClr val="000000"/>
                </a:solidFill>
                <a:latin typeface="Times New Roman" panose="02020603050405020304"/>
                <a:ea typeface="微軟正黑體" panose="020B0604030504040204" charset="-120"/>
              </a:rPr>
              <a:t>會在 </a:t>
            </a:r>
            <a:r>
              <a:rPr lang="en-US" sz="1400" b="0" strike="noStrike" spc="-1">
                <a:solidFill>
                  <a:srgbClr val="000000"/>
                </a:solidFill>
                <a:latin typeface="Times New Roman" panose="02020603050405020304"/>
                <a:ea typeface="微軟正黑體" panose="020B0604030504040204" charset="-120"/>
              </a:rPr>
              <a:t>AXI4 </a:t>
            </a:r>
            <a:r>
              <a:rPr lang="zh-TW" sz="1400" b="0" strike="noStrike" spc="-1">
                <a:solidFill>
                  <a:srgbClr val="000000"/>
                </a:solidFill>
                <a:latin typeface="Times New Roman" panose="02020603050405020304"/>
                <a:ea typeface="微軟正黑體" panose="020B0604030504040204" charset="-120"/>
              </a:rPr>
              <a:t>的基礎上增加 </a:t>
            </a:r>
            <a:r>
              <a:rPr lang="en-US" sz="1400" b="0" strike="noStrike" spc="-1">
                <a:solidFill>
                  <a:srgbClr val="000000"/>
                </a:solidFill>
                <a:latin typeface="Times New Roman" panose="02020603050405020304"/>
                <a:ea typeface="微軟正黑體" panose="020B0604030504040204" charset="-120"/>
              </a:rPr>
              <a:t>AWATOP[5:0] </a:t>
            </a:r>
            <a:r>
              <a:rPr lang="zh-TW" sz="1400" b="0" strike="noStrike" spc="-1">
                <a:solidFill>
                  <a:srgbClr val="000000"/>
                </a:solidFill>
                <a:latin typeface="Times New Roman" panose="02020603050405020304"/>
                <a:ea typeface="微軟正黑體" panose="020B0604030504040204" charset="-120"/>
              </a:rPr>
              <a:t>的 </a:t>
            </a:r>
            <a:r>
              <a:rPr lang="en-US" sz="1400" b="0" strike="noStrike" spc="-1">
                <a:solidFill>
                  <a:srgbClr val="000000"/>
                </a:solidFill>
                <a:latin typeface="Times New Roman" panose="02020603050405020304"/>
                <a:ea typeface="微軟正黑體" panose="020B0604030504040204" charset="-120"/>
              </a:rPr>
              <a:t>signal</a:t>
            </a:r>
            <a:r>
              <a:rPr lang="zh-TW" sz="1400" b="0" strike="noStrike" spc="-1">
                <a:solidFill>
                  <a:srgbClr val="000000"/>
                </a:solidFill>
                <a:latin typeface="Times New Roman" panose="02020603050405020304"/>
                <a:ea typeface="微軟正黑體" panose="020B0604030504040204" charset="-120"/>
              </a:rPr>
              <a:t>，用來識別 </a:t>
            </a:r>
            <a:r>
              <a:rPr lang="en-US" sz="1400" b="0" strike="noStrike" spc="-1">
                <a:solidFill>
                  <a:srgbClr val="000000"/>
                </a:solidFill>
                <a:latin typeface="Times New Roman" panose="02020603050405020304"/>
                <a:ea typeface="微軟正黑體" panose="020B0604030504040204" charset="-120"/>
              </a:rPr>
              <a:t>atomic </a:t>
            </a:r>
            <a:r>
              <a:rPr lang="zh-TW" sz="1400" b="0" strike="noStrike" spc="-1">
                <a:solidFill>
                  <a:srgbClr val="000000"/>
                </a:solidFill>
                <a:latin typeface="Times New Roman" panose="02020603050405020304"/>
                <a:ea typeface="微軟正黑體" panose="020B0604030504040204" charset="-120"/>
              </a:rPr>
              <a:t>的類型和具體的 </a:t>
            </a:r>
            <a:r>
              <a:rPr lang="en-US" sz="1400" b="0" strike="noStrike" spc="-1">
                <a:solidFill>
                  <a:srgbClr val="000000"/>
                </a:solidFill>
                <a:latin typeface="Times New Roman" panose="02020603050405020304"/>
                <a:ea typeface="微軟正黑體" panose="020B0604030504040204" charset="-120"/>
              </a:rPr>
              <a:t>operation </a:t>
            </a:r>
            <a:r>
              <a:rPr lang="zh-TW" sz="1400" b="0" strike="noStrike" spc="-1">
                <a:solidFill>
                  <a:srgbClr val="000000"/>
                </a:solidFill>
                <a:latin typeface="Times New Roman" panose="02020603050405020304"/>
                <a:ea typeface="微軟正黑體" panose="020B0604030504040204" charset="-120"/>
              </a:rPr>
              <a:t>類型；</a:t>
            </a:r>
            <a:r>
              <a:rPr lang="en-US" sz="1400" b="0" strike="noStrike" spc="-1">
                <a:solidFill>
                  <a:srgbClr val="000000"/>
                </a:solidFill>
                <a:latin typeface="Times New Roman" panose="02020603050405020304"/>
                <a:ea typeface="微軟正黑體" panose="020B0604030504040204" charset="-120"/>
              </a:rPr>
              <a:t>W channel </a:t>
            </a:r>
            <a:r>
              <a:rPr lang="zh-TW" sz="1400" b="0" strike="noStrike" spc="-1">
                <a:solidFill>
                  <a:srgbClr val="000000"/>
                </a:solidFill>
                <a:latin typeface="Times New Roman" panose="02020603050405020304"/>
                <a:ea typeface="微軟正黑體" panose="020B0604030504040204" charset="-120"/>
              </a:rPr>
              <a:t>會傳遞原始的操作數 </a:t>
            </a:r>
            <a:r>
              <a:rPr lang="en-US" sz="1400" b="0" strike="noStrike" spc="-1">
                <a:solidFill>
                  <a:srgbClr val="000000"/>
                </a:solidFill>
                <a:latin typeface="Times New Roman" panose="02020603050405020304"/>
                <a:ea typeface="微軟正黑體" panose="020B0604030504040204" charset="-120"/>
              </a:rPr>
              <a:t>(operand)</a:t>
            </a:r>
            <a:r>
              <a:rPr lang="zh-TW" sz="1400" b="0" strike="noStrike" spc="-1">
                <a:solidFill>
                  <a:srgbClr val="000000"/>
                </a:solidFill>
                <a:latin typeface="Times New Roman" panose="02020603050405020304"/>
                <a:ea typeface="微軟正黑體" panose="020B0604030504040204" charset="-120"/>
              </a:rPr>
              <a:t>。</a:t>
            </a:r>
            <a:endParaRPr lang="en-US" sz="1400" b="0" strike="noStrike" spc="-1">
              <a:solidFill>
                <a:srgbClr val="000000"/>
              </a:solidFill>
              <a:latin typeface="Arial" panose="020B0604020202020204"/>
            </a:endParaRPr>
          </a:p>
          <a:p>
            <a:pPr defTabSz="914400">
              <a:lnSpc>
                <a:spcPct val="100000"/>
              </a:lnSpc>
              <a:spcBef>
                <a:spcPts val="750"/>
              </a:spcBef>
              <a:spcAft>
                <a:spcPts val="750"/>
              </a:spcAft>
            </a:pPr>
            <a:endParaRPr lang="en-US" sz="1400" b="0" strike="noStrike" spc="-1">
              <a:solidFill>
                <a:srgbClr val="000000"/>
              </a:solidFill>
              <a:latin typeface="Arial" panose="020B0604020202020204"/>
            </a:endParaRPr>
          </a:p>
          <a:p>
            <a:pPr marL="285750" indent="-285750" defTabSz="914400">
              <a:lnSpc>
                <a:spcPct val="100000"/>
              </a:lnSpc>
              <a:spcBef>
                <a:spcPts val="750"/>
              </a:spcBef>
              <a:spcAft>
                <a:spcPts val="750"/>
              </a:spcAft>
              <a:buClr>
                <a:srgbClr val="000000"/>
              </a:buClr>
              <a:buFont typeface="Wingdings" panose="05000000000000000000" pitchFamily="2" charset="2"/>
              <a:buChar char=""/>
            </a:pPr>
            <a:r>
              <a:rPr lang="zh-TW" sz="1400" b="0" strike="noStrike" spc="-1">
                <a:solidFill>
                  <a:srgbClr val="000000"/>
                </a:solidFill>
                <a:latin typeface="Times New Roman" panose="02020603050405020304"/>
                <a:ea typeface="微軟正黑體" panose="020B0604030504040204" charset="-120"/>
              </a:rPr>
              <a:t>如上的 </a:t>
            </a:r>
            <a:r>
              <a:rPr lang="en-US" sz="1400" b="0" strike="noStrike" spc="-1">
                <a:solidFill>
                  <a:srgbClr val="000000"/>
                </a:solidFill>
                <a:latin typeface="Times New Roman" panose="02020603050405020304"/>
                <a:ea typeface="微軟正黑體" panose="020B0604030504040204" charset="-120"/>
              </a:rPr>
              <a:t>read modify write </a:t>
            </a:r>
            <a:r>
              <a:rPr lang="zh-TW" sz="1400" b="0" strike="noStrike" spc="-1">
                <a:solidFill>
                  <a:srgbClr val="000000"/>
                </a:solidFill>
                <a:latin typeface="Times New Roman" panose="02020603050405020304"/>
                <a:ea typeface="微軟正黑體" panose="020B0604030504040204" charset="-120"/>
              </a:rPr>
              <a:t>操作，</a:t>
            </a:r>
            <a:r>
              <a:rPr lang="en-US" sz="1400" b="0" strike="noStrike" spc="-1">
                <a:solidFill>
                  <a:srgbClr val="000000"/>
                </a:solidFill>
                <a:latin typeface="Times New Roman" panose="02020603050405020304"/>
                <a:ea typeface="微軟正黑體" panose="020B0604030504040204" charset="-120"/>
              </a:rPr>
              <a:t>atomic </a:t>
            </a:r>
            <a:r>
              <a:rPr lang="zh-TW" sz="1400" b="0" strike="noStrike" spc="-1">
                <a:solidFill>
                  <a:srgbClr val="000000"/>
                </a:solidFill>
                <a:latin typeface="Times New Roman" panose="02020603050405020304"/>
                <a:ea typeface="微軟正黑體" panose="020B0604030504040204" charset="-120"/>
              </a:rPr>
              <a:t>類型為</a:t>
            </a:r>
            <a:r>
              <a:rPr lang="en-US" sz="1400" b="0" strike="noStrike" spc="-1">
                <a:solidFill>
                  <a:srgbClr val="000000"/>
                </a:solidFill>
                <a:latin typeface="Times New Roman" panose="02020603050405020304"/>
                <a:ea typeface="微軟正黑體" panose="020B0604030504040204" charset="-120"/>
              </a:rPr>
              <a:t>store atomic</a:t>
            </a:r>
            <a:r>
              <a:rPr lang="zh-TW" sz="1400" b="0" strike="noStrike" spc="-1">
                <a:solidFill>
                  <a:srgbClr val="000000"/>
                </a:solidFill>
                <a:latin typeface="Times New Roman" panose="02020603050405020304"/>
                <a:ea typeface="微軟正黑體" panose="020B0604030504040204" charset="-120"/>
              </a:rPr>
              <a:t>，</a:t>
            </a:r>
            <a:r>
              <a:rPr lang="en-US" sz="1400" b="0" strike="noStrike" spc="-1">
                <a:solidFill>
                  <a:srgbClr val="000000"/>
                </a:solidFill>
                <a:latin typeface="Times New Roman" panose="02020603050405020304"/>
                <a:ea typeface="微軟正黑體" panose="020B0604030504040204" charset="-120"/>
              </a:rPr>
              <a:t>atomic operation</a:t>
            </a:r>
            <a:r>
              <a:rPr lang="zh-TW" sz="1400" b="0" strike="noStrike" spc="-1">
                <a:solidFill>
                  <a:srgbClr val="000000"/>
                </a:solidFill>
                <a:latin typeface="Times New Roman" panose="02020603050405020304"/>
                <a:ea typeface="微軟正黑體" panose="020B0604030504040204" charset="-120"/>
              </a:rPr>
              <a:t>為</a:t>
            </a:r>
            <a:r>
              <a:rPr lang="en-US" sz="1400" b="0" strike="noStrike" spc="-1">
                <a:solidFill>
                  <a:srgbClr val="000000"/>
                </a:solidFill>
                <a:latin typeface="Times New Roman" panose="02020603050405020304"/>
                <a:ea typeface="微軟正黑體" panose="020B0604030504040204" charset="-120"/>
              </a:rPr>
              <a:t>ADD</a:t>
            </a:r>
            <a:r>
              <a:rPr lang="zh-TW" sz="1400" b="0" strike="noStrike" spc="-1">
                <a:solidFill>
                  <a:srgbClr val="000000"/>
                </a:solidFill>
                <a:latin typeface="Times New Roman" panose="02020603050405020304"/>
                <a:ea typeface="微軟正黑體" panose="020B0604030504040204" charset="-120"/>
              </a:rPr>
              <a:t>，原始的操作數就是</a:t>
            </a:r>
            <a:r>
              <a:rPr lang="en-US" sz="1400" b="0" strike="noStrike" spc="-1">
                <a:solidFill>
                  <a:srgbClr val="000000"/>
                </a:solidFill>
                <a:latin typeface="Times New Roman" panose="02020603050405020304"/>
                <a:ea typeface="微軟正黑體" panose="020B0604030504040204" charset="-120"/>
              </a:rPr>
              <a:t>1</a:t>
            </a:r>
            <a:r>
              <a:rPr lang="zh-TW" sz="1400" b="0" strike="noStrike" spc="-1">
                <a:solidFill>
                  <a:srgbClr val="000000"/>
                </a:solidFill>
                <a:latin typeface="Times New Roman" panose="02020603050405020304"/>
                <a:ea typeface="微軟正黑體" panose="020B0604030504040204" charset="-120"/>
              </a:rPr>
              <a:t>。</a:t>
            </a:r>
            <a:r>
              <a:rPr lang="en-US" sz="1400" b="0" strike="noStrike" spc="-1">
                <a:solidFill>
                  <a:srgbClr val="000000"/>
                </a:solidFill>
                <a:latin typeface="Times New Roman" panose="02020603050405020304"/>
                <a:ea typeface="微軟正黑體" panose="020B0604030504040204" charset="-120"/>
              </a:rPr>
              <a:t>atomic store</a:t>
            </a:r>
            <a:r>
              <a:rPr lang="zh-TW" sz="1400" b="0" strike="noStrike" spc="-1">
                <a:solidFill>
                  <a:srgbClr val="000000"/>
                </a:solidFill>
                <a:latin typeface="Times New Roman" panose="02020603050405020304"/>
                <a:ea typeface="微軟正黑體" panose="020B0604030504040204" charset="-120"/>
              </a:rPr>
              <a:t>和</a:t>
            </a:r>
            <a:r>
              <a:rPr lang="en-US" sz="1400" b="0" strike="noStrike" spc="-1">
                <a:solidFill>
                  <a:srgbClr val="000000"/>
                </a:solidFill>
                <a:latin typeface="Times New Roman" panose="02020603050405020304"/>
                <a:ea typeface="微軟正黑體" panose="020B0604030504040204" charset="-120"/>
              </a:rPr>
              <a:t>atomic load</a:t>
            </a:r>
            <a:r>
              <a:rPr lang="zh-TW" sz="1400" b="0" strike="noStrike" spc="-1">
                <a:solidFill>
                  <a:srgbClr val="000000"/>
                </a:solidFill>
                <a:latin typeface="Times New Roman" panose="02020603050405020304"/>
                <a:ea typeface="微軟正黑體" panose="020B0604030504040204" charset="-120"/>
              </a:rPr>
              <a:t>都需要透過</a:t>
            </a:r>
            <a:r>
              <a:rPr lang="en-US" sz="1400" b="0" strike="noStrike" spc="-1">
                <a:solidFill>
                  <a:srgbClr val="000000"/>
                </a:solidFill>
                <a:latin typeface="Times New Roman" panose="02020603050405020304"/>
                <a:ea typeface="微軟正黑體" panose="020B0604030504040204" charset="-120"/>
              </a:rPr>
              <a:t>AW </a:t>
            </a:r>
            <a:r>
              <a:rPr lang="zh-TW" sz="1400" b="0" strike="noStrike" spc="-1">
                <a:solidFill>
                  <a:srgbClr val="000000"/>
                </a:solidFill>
                <a:latin typeface="Times New Roman" panose="02020603050405020304"/>
                <a:ea typeface="微軟正黑體" panose="020B0604030504040204" charset="-120"/>
              </a:rPr>
              <a:t>和</a:t>
            </a:r>
            <a:r>
              <a:rPr lang="en-US" sz="1400" b="0" strike="noStrike" spc="-1">
                <a:solidFill>
                  <a:srgbClr val="000000"/>
                </a:solidFill>
                <a:latin typeface="Times New Roman" panose="02020603050405020304"/>
                <a:ea typeface="微軟正黑體" panose="020B0604030504040204" charset="-120"/>
              </a:rPr>
              <a:t>W channel</a:t>
            </a:r>
            <a:r>
              <a:rPr lang="zh-TW" sz="1400" b="0" strike="noStrike" spc="-1">
                <a:solidFill>
                  <a:srgbClr val="000000"/>
                </a:solidFill>
                <a:latin typeface="Times New Roman" panose="02020603050405020304"/>
                <a:ea typeface="微軟正黑體" panose="020B0604030504040204" charset="-120"/>
              </a:rPr>
              <a:t>發送</a:t>
            </a:r>
            <a:r>
              <a:rPr lang="en-US" sz="1400" b="0" strike="noStrike" spc="-1">
                <a:solidFill>
                  <a:srgbClr val="000000"/>
                </a:solidFill>
                <a:latin typeface="Times New Roman" panose="02020603050405020304"/>
                <a:ea typeface="微軟正黑體" panose="020B0604030504040204" charset="-120"/>
              </a:rPr>
              <a:t>addr</a:t>
            </a:r>
            <a:r>
              <a:rPr lang="zh-TW" sz="1400" b="0" strike="noStrike" spc="-1">
                <a:solidFill>
                  <a:srgbClr val="000000"/>
                </a:solidFill>
                <a:latin typeface="Times New Roman" panose="02020603050405020304"/>
                <a:ea typeface="微軟正黑體" panose="020B0604030504040204" charset="-120"/>
              </a:rPr>
              <a:t>、</a:t>
            </a:r>
            <a:r>
              <a:rPr lang="en-US" sz="1400" b="0" strike="noStrike" spc="-1">
                <a:solidFill>
                  <a:srgbClr val="000000"/>
                </a:solidFill>
                <a:latin typeface="Times New Roman" panose="02020603050405020304"/>
                <a:ea typeface="微軟正黑體" panose="020B0604030504040204" charset="-120"/>
              </a:rPr>
              <a:t>length</a:t>
            </a:r>
            <a:r>
              <a:rPr lang="zh-TW" sz="1400" b="0" strike="noStrike" spc="-1">
                <a:solidFill>
                  <a:srgbClr val="000000"/>
                </a:solidFill>
                <a:latin typeface="Times New Roman" panose="02020603050405020304"/>
                <a:ea typeface="微軟正黑體" panose="020B0604030504040204" charset="-120"/>
              </a:rPr>
              <a:t>、</a:t>
            </a:r>
            <a:r>
              <a:rPr lang="en-US" sz="1400" b="0" strike="noStrike" spc="-1">
                <a:solidFill>
                  <a:srgbClr val="000000"/>
                </a:solidFill>
                <a:latin typeface="Times New Roman" panose="02020603050405020304"/>
                <a:ea typeface="微軟正黑體" panose="020B0604030504040204" charset="-120"/>
              </a:rPr>
              <a:t>atomic type and operation</a:t>
            </a:r>
            <a:r>
              <a:rPr lang="zh-TW" sz="1400" b="0" strike="noStrike" spc="-1">
                <a:solidFill>
                  <a:srgbClr val="000000"/>
                </a:solidFill>
                <a:latin typeface="Times New Roman" panose="02020603050405020304"/>
                <a:ea typeface="微軟正黑體" panose="020B0604030504040204" charset="-120"/>
              </a:rPr>
              <a:t>，都需要從</a:t>
            </a:r>
            <a:r>
              <a:rPr lang="en-US" sz="1400" b="0" strike="noStrike" spc="-1">
                <a:solidFill>
                  <a:srgbClr val="000000"/>
                </a:solidFill>
                <a:latin typeface="Times New Roman" panose="02020603050405020304"/>
                <a:ea typeface="微軟正黑體" panose="020B0604030504040204" charset="-120"/>
              </a:rPr>
              <a:t>memory</a:t>
            </a:r>
            <a:r>
              <a:rPr lang="zh-TW" sz="1400" b="0" strike="noStrike" spc="-1">
                <a:solidFill>
                  <a:srgbClr val="000000"/>
                </a:solidFill>
                <a:latin typeface="Times New Roman" panose="02020603050405020304"/>
                <a:ea typeface="微軟正黑體" panose="020B0604030504040204" charset="-120"/>
              </a:rPr>
              <a:t>讀取</a:t>
            </a:r>
            <a:r>
              <a:rPr lang="en-US" sz="1400" b="0" strike="noStrike" spc="-1">
                <a:solidFill>
                  <a:srgbClr val="000000"/>
                </a:solidFill>
                <a:latin typeface="Times New Roman" panose="02020603050405020304"/>
                <a:ea typeface="微軟正黑體" panose="020B0604030504040204" charset="-120"/>
              </a:rPr>
              <a:t>addr</a:t>
            </a:r>
            <a:r>
              <a:rPr lang="zh-TW" sz="1400" b="0" strike="noStrike" spc="-1">
                <a:solidFill>
                  <a:srgbClr val="000000"/>
                </a:solidFill>
                <a:latin typeface="Times New Roman" panose="02020603050405020304"/>
                <a:ea typeface="微軟正黑體" panose="020B0604030504040204" charset="-120"/>
              </a:rPr>
              <a:t>位置的原始數據，都需要進行</a:t>
            </a:r>
            <a:r>
              <a:rPr lang="en-US" sz="1400" b="0" strike="noStrike" spc="-1">
                <a:solidFill>
                  <a:srgbClr val="000000"/>
                </a:solidFill>
                <a:latin typeface="Times New Roman" panose="02020603050405020304"/>
                <a:ea typeface="微軟正黑體" panose="020B0604030504040204" charset="-120"/>
              </a:rPr>
              <a:t>ALU</a:t>
            </a:r>
            <a:r>
              <a:rPr lang="zh-TW" sz="1400" b="0" strike="noStrike" spc="-1">
                <a:solidFill>
                  <a:srgbClr val="000000"/>
                </a:solidFill>
                <a:latin typeface="Times New Roman" panose="02020603050405020304"/>
                <a:ea typeface="微軟正黑體" panose="020B0604030504040204" charset="-120"/>
              </a:rPr>
              <a:t>運算，然後將新的</a:t>
            </a:r>
            <a:r>
              <a:rPr lang="en-US" sz="1400" b="0" strike="noStrike" spc="-1">
                <a:solidFill>
                  <a:srgbClr val="000000"/>
                </a:solidFill>
                <a:latin typeface="Times New Roman" panose="02020603050405020304"/>
                <a:ea typeface="微軟正黑體" panose="020B0604030504040204" charset="-120"/>
              </a:rPr>
              <a:t>value</a:t>
            </a:r>
            <a:r>
              <a:rPr lang="zh-TW" sz="1400" b="0" strike="noStrike" spc="-1">
                <a:solidFill>
                  <a:srgbClr val="000000"/>
                </a:solidFill>
                <a:latin typeface="Times New Roman" panose="02020603050405020304"/>
                <a:ea typeface="微軟正黑體" panose="020B0604030504040204" charset="-120"/>
              </a:rPr>
              <a:t>再存入</a:t>
            </a:r>
            <a:r>
              <a:rPr lang="en-US" sz="1400" b="0" strike="noStrike" spc="-1">
                <a:solidFill>
                  <a:srgbClr val="000000"/>
                </a:solidFill>
                <a:latin typeface="Times New Roman" panose="02020603050405020304"/>
                <a:ea typeface="微軟正黑體" panose="020B0604030504040204" charset="-120"/>
              </a:rPr>
              <a:t>addr</a:t>
            </a:r>
            <a:r>
              <a:rPr lang="zh-TW" sz="1400" b="0" strike="noStrike" spc="-1">
                <a:solidFill>
                  <a:srgbClr val="000000"/>
                </a:solidFill>
                <a:latin typeface="Times New Roman" panose="02020603050405020304"/>
                <a:ea typeface="微軟正黑體" panose="020B0604030504040204" charset="-120"/>
              </a:rPr>
              <a:t>位置。</a:t>
            </a:r>
            <a:endParaRPr lang="en-US" sz="1400" b="0" strike="noStrike" spc="-1">
              <a:solidFill>
                <a:srgbClr val="000000"/>
              </a:solidFill>
              <a:latin typeface="Arial" panose="020B0604020202020204"/>
            </a:endParaRPr>
          </a:p>
          <a:p>
            <a:pPr defTabSz="914400">
              <a:lnSpc>
                <a:spcPct val="100000"/>
              </a:lnSpc>
              <a:spcBef>
                <a:spcPts val="750"/>
              </a:spcBef>
              <a:spcAft>
                <a:spcPts val="750"/>
              </a:spcAft>
            </a:pPr>
            <a:endParaRPr lang="en-US" sz="1400" b="0" strike="noStrike" spc="-1">
              <a:solidFill>
                <a:srgbClr val="000000"/>
              </a:solidFill>
              <a:latin typeface="Arial" panose="020B0604020202020204"/>
            </a:endParaRPr>
          </a:p>
          <a:p>
            <a:pPr marL="285750" indent="-285750" defTabSz="914400">
              <a:lnSpc>
                <a:spcPct val="100000"/>
              </a:lnSpc>
              <a:spcBef>
                <a:spcPts val="750"/>
              </a:spcBef>
              <a:spcAft>
                <a:spcPts val="750"/>
              </a:spcAft>
              <a:buClr>
                <a:srgbClr val="000000"/>
              </a:buClr>
              <a:buFont typeface="Wingdings" panose="05000000000000000000" pitchFamily="2" charset="2"/>
              <a:buChar char=""/>
            </a:pPr>
            <a:r>
              <a:rPr lang="zh-TW" sz="1400" b="0" strike="noStrike" spc="-1">
                <a:solidFill>
                  <a:srgbClr val="000000"/>
                </a:solidFill>
                <a:latin typeface="Times New Roman" panose="02020603050405020304"/>
                <a:ea typeface="微軟正黑體" panose="020B0604030504040204" charset="-120"/>
              </a:rPr>
              <a:t>兩者的主要差異體現在</a:t>
            </a:r>
            <a:r>
              <a:rPr lang="en-US" sz="1400" b="0" strike="noStrike" spc="-1">
                <a:solidFill>
                  <a:srgbClr val="000000"/>
                </a:solidFill>
                <a:latin typeface="Times New Roman" panose="02020603050405020304"/>
                <a:ea typeface="微軟正黑體" panose="020B0604030504040204" charset="-120"/>
              </a:rPr>
              <a:t>atomic </a:t>
            </a:r>
            <a:r>
              <a:rPr lang="zh-TW" sz="1400" b="0" strike="noStrike" spc="-1">
                <a:solidFill>
                  <a:srgbClr val="000000"/>
                </a:solidFill>
                <a:latin typeface="Times New Roman" panose="02020603050405020304"/>
                <a:ea typeface="微軟正黑體" panose="020B0604030504040204" charset="-120"/>
              </a:rPr>
              <a:t>作業完成的</a:t>
            </a:r>
            <a:r>
              <a:rPr lang="en-US" sz="1400" b="0" strike="noStrike" spc="-1">
                <a:solidFill>
                  <a:srgbClr val="000000"/>
                </a:solidFill>
                <a:latin typeface="Times New Roman" panose="02020603050405020304"/>
                <a:ea typeface="微軟正黑體" panose="020B0604030504040204" charset="-120"/>
              </a:rPr>
              <a:t>response</a:t>
            </a:r>
            <a:r>
              <a:rPr lang="zh-TW" sz="1400" b="0" strike="noStrike" spc="-1">
                <a:solidFill>
                  <a:srgbClr val="000000"/>
                </a:solidFill>
                <a:latin typeface="Times New Roman" panose="02020603050405020304"/>
                <a:ea typeface="微軟正黑體" panose="020B0604030504040204" charset="-120"/>
              </a:rPr>
              <a:t>和</a:t>
            </a:r>
            <a:r>
              <a:rPr lang="en-US" sz="1400" b="0" strike="noStrike" spc="-1">
                <a:solidFill>
                  <a:srgbClr val="000000"/>
                </a:solidFill>
                <a:latin typeface="Times New Roman" panose="02020603050405020304"/>
                <a:ea typeface="微軟正黑體" panose="020B0604030504040204" charset="-120"/>
              </a:rPr>
              <a:t>data</a:t>
            </a:r>
            <a:r>
              <a:rPr lang="zh-TW" sz="1400" b="0" strike="noStrike" spc="-1">
                <a:solidFill>
                  <a:srgbClr val="000000"/>
                </a:solidFill>
                <a:latin typeface="Times New Roman" panose="02020603050405020304"/>
                <a:ea typeface="微軟正黑體" panose="020B0604030504040204" charset="-120"/>
              </a:rPr>
              <a:t>返回上：</a:t>
            </a:r>
            <a:r>
              <a:rPr lang="en-US" sz="1400" b="0" strike="noStrike" spc="-1">
                <a:solidFill>
                  <a:srgbClr val="000000"/>
                </a:solidFill>
                <a:latin typeface="Times New Roman" panose="02020603050405020304"/>
                <a:ea typeface="微軟正黑體" panose="020B0604030504040204" charset="-120"/>
              </a:rPr>
              <a:t>atomic store</a:t>
            </a:r>
            <a:r>
              <a:rPr lang="zh-TW" sz="1400" b="0" strike="noStrike" spc="-1">
                <a:solidFill>
                  <a:srgbClr val="000000"/>
                </a:solidFill>
                <a:latin typeface="Times New Roman" panose="02020603050405020304"/>
                <a:ea typeface="微軟正黑體" panose="020B0604030504040204" charset="-120"/>
              </a:rPr>
              <a:t>會透過</a:t>
            </a:r>
            <a:r>
              <a:rPr lang="en-US" sz="1400" b="0" strike="noStrike" spc="-1">
                <a:solidFill>
                  <a:srgbClr val="000000"/>
                </a:solidFill>
                <a:latin typeface="Times New Roman" panose="02020603050405020304"/>
                <a:ea typeface="微軟正黑體" panose="020B0604030504040204" charset="-120"/>
              </a:rPr>
              <a:t>B channel</a:t>
            </a:r>
            <a:r>
              <a:rPr lang="zh-TW" sz="1400" b="0" strike="noStrike" spc="-1">
                <a:solidFill>
                  <a:srgbClr val="000000"/>
                </a:solidFill>
                <a:latin typeface="Times New Roman" panose="02020603050405020304"/>
                <a:ea typeface="微軟正黑體" panose="020B0604030504040204" charset="-120"/>
              </a:rPr>
              <a:t>回傳一個</a:t>
            </a:r>
            <a:r>
              <a:rPr lang="en-US" sz="1400" b="0" strike="noStrike" spc="-1">
                <a:solidFill>
                  <a:srgbClr val="000000"/>
                </a:solidFill>
                <a:latin typeface="Times New Roman" panose="02020603050405020304"/>
                <a:ea typeface="微軟正黑體" panose="020B0604030504040204" charset="-120"/>
              </a:rPr>
              <a:t>atomic response</a:t>
            </a:r>
            <a:r>
              <a:rPr lang="zh-TW" sz="1400" b="0" strike="noStrike" spc="-1">
                <a:solidFill>
                  <a:srgbClr val="000000"/>
                </a:solidFill>
                <a:latin typeface="Times New Roman" panose="02020603050405020304"/>
                <a:ea typeface="微軟正黑體" panose="020B0604030504040204" charset="-120"/>
              </a:rPr>
              <a:t>；而</a:t>
            </a:r>
            <a:r>
              <a:rPr lang="en-US" sz="1400" b="0" strike="noStrike" spc="-1">
                <a:solidFill>
                  <a:srgbClr val="000000"/>
                </a:solidFill>
                <a:latin typeface="Times New Roman" panose="02020603050405020304"/>
                <a:ea typeface="微軟正黑體" panose="020B0604030504040204" charset="-120"/>
              </a:rPr>
              <a:t>atomic load</a:t>
            </a:r>
            <a:r>
              <a:rPr lang="zh-TW" sz="1400" b="0" strike="noStrike" spc="-1">
                <a:solidFill>
                  <a:srgbClr val="000000"/>
                </a:solidFill>
                <a:latin typeface="Times New Roman" panose="02020603050405020304"/>
                <a:ea typeface="微軟正黑體" panose="020B0604030504040204" charset="-120"/>
              </a:rPr>
              <a:t>會透過</a:t>
            </a:r>
            <a:r>
              <a:rPr lang="en-US" sz="1400" b="0" strike="noStrike" spc="-1">
                <a:solidFill>
                  <a:srgbClr val="000000"/>
                </a:solidFill>
                <a:latin typeface="Times New Roman" panose="02020603050405020304"/>
                <a:ea typeface="微軟正黑體" panose="020B0604030504040204" charset="-120"/>
              </a:rPr>
              <a:t>R channel </a:t>
            </a:r>
            <a:r>
              <a:rPr lang="zh-TW" sz="1400" b="0" strike="noStrike" spc="-1">
                <a:solidFill>
                  <a:srgbClr val="000000"/>
                </a:solidFill>
                <a:latin typeface="Times New Roman" panose="02020603050405020304"/>
                <a:ea typeface="微軟正黑體" panose="020B0604030504040204" charset="-120"/>
              </a:rPr>
              <a:t>傳回存取位址空間的原始資料</a:t>
            </a:r>
            <a:r>
              <a:rPr lang="en-US" sz="1400" b="0" strike="noStrike" spc="-1">
                <a:solidFill>
                  <a:srgbClr val="000000"/>
                </a:solidFill>
                <a:latin typeface="Times New Roman" panose="02020603050405020304"/>
                <a:ea typeface="微軟正黑體" panose="020B0604030504040204" charset="-120"/>
              </a:rPr>
              <a:t>(</a:t>
            </a:r>
            <a:r>
              <a:rPr lang="zh-TW" sz="1400" b="0" strike="noStrike" spc="-1">
                <a:solidFill>
                  <a:srgbClr val="000000"/>
                </a:solidFill>
                <a:latin typeface="Times New Roman" panose="02020603050405020304"/>
                <a:ea typeface="微軟正黑體" panose="020B0604030504040204" charset="-120"/>
              </a:rPr>
              <a:t>也就是進行</a:t>
            </a:r>
            <a:r>
              <a:rPr lang="en-US" sz="1400" b="0" strike="noStrike" spc="-1">
                <a:solidFill>
                  <a:srgbClr val="000000"/>
                </a:solidFill>
                <a:latin typeface="Times New Roman" panose="02020603050405020304"/>
                <a:ea typeface="微軟正黑體" panose="020B0604030504040204" charset="-120"/>
              </a:rPr>
              <a:t>atomic operation</a:t>
            </a:r>
            <a:r>
              <a:rPr lang="zh-TW" sz="1400" b="0" strike="noStrike" spc="-1">
                <a:solidFill>
                  <a:srgbClr val="000000"/>
                </a:solidFill>
                <a:latin typeface="Times New Roman" panose="02020603050405020304"/>
                <a:ea typeface="微軟正黑體" panose="020B0604030504040204" charset="-120"/>
              </a:rPr>
              <a:t>之前的數據</a:t>
            </a:r>
            <a:r>
              <a:rPr lang="en-US" sz="1400" b="0" strike="noStrike" spc="-1">
                <a:solidFill>
                  <a:srgbClr val="000000"/>
                </a:solidFill>
                <a:latin typeface="Times New Roman" panose="02020603050405020304"/>
                <a:ea typeface="微軟正黑體" panose="020B0604030504040204" charset="-120"/>
              </a:rPr>
              <a:t>)</a:t>
            </a:r>
            <a:r>
              <a:rPr lang="zh-TW" sz="1400" b="0" strike="noStrike" spc="-1">
                <a:solidFill>
                  <a:srgbClr val="000000"/>
                </a:solidFill>
                <a:latin typeface="Times New Roman" panose="02020603050405020304"/>
                <a:ea typeface="微軟正黑體" panose="020B0604030504040204" charset="-120"/>
              </a:rPr>
              <a:t>。</a:t>
            </a:r>
            <a:endParaRPr lang="en-US" sz="14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4400" b="1" strike="noStrike" spc="-1">
                <a:solidFill>
                  <a:schemeClr val="dk1"/>
                </a:solidFill>
                <a:latin typeface="Times New Roman" panose="02020603050405020304"/>
                <a:ea typeface="微軟正黑體" panose="020B0604030504040204" charset="-120"/>
              </a:rPr>
              <a:t>AXI 5 Atomic Access</a:t>
            </a:r>
            <a:endParaRPr lang="en-US" sz="4400" b="0" strike="noStrike" spc="-1">
              <a:solidFill>
                <a:srgbClr val="000000"/>
              </a:solidFill>
              <a:latin typeface="Arial" panose="020B0604020202020204"/>
            </a:endParaRPr>
          </a:p>
        </p:txBody>
      </p:sp>
      <p:pic>
        <p:nvPicPr>
          <p:cNvPr id="445" name="圖片 3"/>
          <p:cNvPicPr/>
          <p:nvPr/>
        </p:nvPicPr>
        <p:blipFill>
          <a:blip r:embed="rId1"/>
          <a:stretch>
            <a:fillRect/>
          </a:stretch>
        </p:blipFill>
        <p:spPr>
          <a:xfrm>
            <a:off x="8166240" y="2504520"/>
            <a:ext cx="3570480" cy="2952360"/>
          </a:xfrm>
          <a:prstGeom prst="rect">
            <a:avLst/>
          </a:prstGeom>
          <a:ln w="0">
            <a:noFill/>
          </a:ln>
        </p:spPr>
      </p:pic>
      <p:pic>
        <p:nvPicPr>
          <p:cNvPr id="446" name="圖片 7"/>
          <p:cNvPicPr/>
          <p:nvPr/>
        </p:nvPicPr>
        <p:blipFill>
          <a:blip r:embed="rId2"/>
          <a:stretch>
            <a:fillRect/>
          </a:stretch>
        </p:blipFill>
        <p:spPr>
          <a:xfrm>
            <a:off x="1238760" y="2088000"/>
            <a:ext cx="6208200" cy="3606120"/>
          </a:xfrm>
          <a:prstGeom prst="rect">
            <a:avLst/>
          </a:prstGeom>
          <a:ln w="0">
            <a:noFill/>
          </a:ln>
        </p:spPr>
      </p:pic>
      <p:sp>
        <p:nvSpPr>
          <p:cNvPr id="447" name="文字方塊 9"/>
          <p:cNvSpPr/>
          <p:nvPr/>
        </p:nvSpPr>
        <p:spPr>
          <a:xfrm>
            <a:off x="1054440" y="1564560"/>
            <a:ext cx="6576480" cy="5166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ct val="100000"/>
              </a:lnSpc>
            </a:pPr>
            <a:r>
              <a:rPr lang="zh-TW" sz="1400" b="0" strike="noStrike" spc="-1">
                <a:solidFill>
                  <a:srgbClr val="1D2129"/>
                </a:solidFill>
                <a:latin typeface="Times New Roman" panose="02020603050405020304"/>
                <a:ea typeface="微軟正黑體" panose="020B0604030504040204" charset="-120"/>
              </a:rPr>
              <a:t>此規範支援八種不同的操作，這些操作可以與</a:t>
            </a:r>
            <a:r>
              <a:rPr lang="en-US" sz="1400" b="0" strike="noStrike" spc="-1">
                <a:solidFill>
                  <a:srgbClr val="1D2129"/>
                </a:solidFill>
                <a:latin typeface="Times New Roman" panose="02020603050405020304"/>
                <a:ea typeface="微軟正黑體" panose="020B0604030504040204" charset="-120"/>
              </a:rPr>
              <a:t>AtomicStore</a:t>
            </a:r>
            <a:r>
              <a:rPr lang="zh-TW" sz="1400" b="0" strike="noStrike" spc="-1">
                <a:solidFill>
                  <a:srgbClr val="1D2129"/>
                </a:solidFill>
                <a:latin typeface="Times New Roman" panose="02020603050405020304"/>
                <a:ea typeface="微軟正黑體" panose="020B0604030504040204" charset="-120"/>
              </a:rPr>
              <a:t>和</a:t>
            </a:r>
            <a:r>
              <a:rPr lang="en-US" sz="1400" b="0" strike="noStrike" spc="-1">
                <a:solidFill>
                  <a:srgbClr val="1D2129"/>
                </a:solidFill>
                <a:latin typeface="Times New Roman" panose="02020603050405020304"/>
                <a:ea typeface="微軟正黑體" panose="020B0604030504040204" charset="-120"/>
              </a:rPr>
              <a:t>AtomicLoad</a:t>
            </a:r>
            <a:r>
              <a:rPr lang="zh-TW" sz="1400" b="0" strike="noStrike" spc="-1">
                <a:solidFill>
                  <a:srgbClr val="1D2129"/>
                </a:solidFill>
                <a:latin typeface="Times New Roman" panose="02020603050405020304"/>
                <a:ea typeface="微軟正黑體" panose="020B0604030504040204" charset="-120"/>
              </a:rPr>
              <a:t>一起使用</a:t>
            </a:r>
            <a:endParaRPr lang="en-US" sz="14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rmAutofit/>
          </a:bodyPr>
          <a:p>
            <a:pPr indent="0" defTabSz="914400">
              <a:lnSpc>
                <a:spcPct val="90000"/>
              </a:lnSpc>
              <a:buNone/>
              <a:tabLst>
                <a:tab pos="0" algn="l"/>
              </a:tabLst>
            </a:pPr>
            <a:r>
              <a:rPr lang="en-US" sz="4400" b="1" strike="noStrike" spc="-1">
                <a:solidFill>
                  <a:schemeClr val="dk1"/>
                </a:solidFill>
                <a:latin typeface="Times New Roman" panose="02020603050405020304"/>
                <a:ea typeface="微軟正黑體" panose="020B0604030504040204" charset="-120"/>
              </a:rPr>
              <a:t>AXI 5 Atomic Access</a:t>
            </a:r>
            <a:endParaRPr lang="en-US" sz="4400" b="0" strike="noStrike" spc="-1">
              <a:solidFill>
                <a:srgbClr val="000000"/>
              </a:solidFill>
              <a:latin typeface="Arial" panose="020B0604020202020204"/>
            </a:endParaRPr>
          </a:p>
        </p:txBody>
      </p:sp>
      <p:graphicFrame>
        <p:nvGraphicFramePr>
          <p:cNvPr id="449" name="表格 1"/>
          <p:cNvGraphicFramePr/>
          <p:nvPr/>
        </p:nvGraphicFramePr>
        <p:xfrm>
          <a:off x="1908000" y="2053080"/>
          <a:ext cx="8673840" cy="3337200"/>
        </p:xfrm>
        <a:graphic>
          <a:graphicData uri="http://schemas.openxmlformats.org/drawingml/2006/table">
            <a:tbl>
              <a:tblPr/>
              <a:tblGrid>
                <a:gridCol w="1572120"/>
                <a:gridCol w="7101720"/>
              </a:tblGrid>
              <a:tr h="370800">
                <a:tc>
                  <a:txBody>
                    <a:bodyPr>
                      <a:spAutoFit/>
                    </a:bodyPr>
                    <a:p>
                      <a:pPr defTabSz="914400">
                        <a:lnSpc>
                          <a:spcPct val="100000"/>
                        </a:lnSpc>
                      </a:pPr>
                      <a:r>
                        <a:rPr lang="en-US" sz="1800" b="1" strike="noStrike" spc="-1">
                          <a:solidFill>
                            <a:schemeClr val="lt1"/>
                          </a:solidFill>
                          <a:latin typeface="Univers"/>
                        </a:rPr>
                        <a:t>Operator</a:t>
                      </a:r>
                      <a:endParaRPr lang="en-US" sz="1800" b="0" strike="noStrike" spc="-1">
                        <a:solidFill>
                          <a:srgbClr val="FFFFFF"/>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spAutoFit/>
                    </a:bodyPr>
                    <a:p>
                      <a:pPr defTabSz="914400">
                        <a:lnSpc>
                          <a:spcPct val="100000"/>
                        </a:lnSpc>
                      </a:pPr>
                      <a:r>
                        <a:rPr lang="en-US" sz="1800" b="1" strike="noStrike" spc="-1">
                          <a:solidFill>
                            <a:schemeClr val="lt1"/>
                          </a:solidFill>
                          <a:latin typeface="Univers"/>
                        </a:rPr>
                        <a:t>Descript</a:t>
                      </a:r>
                      <a:endParaRPr lang="en-US" sz="1800" b="0" strike="noStrike" spc="-1">
                        <a:solidFill>
                          <a:srgbClr val="FFFFFF"/>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370800">
                <a:tc>
                  <a:txBody>
                    <a:bodyPr>
                      <a:spAutoFit/>
                    </a:bodyPr>
                    <a:p>
                      <a:pPr defTabSz="914400">
                        <a:lnSpc>
                          <a:spcPct val="100000"/>
                        </a:lnSpc>
                      </a:pPr>
                      <a:r>
                        <a:rPr lang="en-US" sz="1800" b="0" strike="noStrike" spc="-1">
                          <a:solidFill>
                            <a:schemeClr val="dk1"/>
                          </a:solidFill>
                          <a:latin typeface="Times New Roman" panose="02020603050405020304"/>
                          <a:ea typeface="微軟正黑體" panose="020B0604030504040204" charset="-120"/>
                        </a:rPr>
                        <a:t>ADD</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spAutoFit/>
                    </a:bodyPr>
                    <a:p>
                      <a:pPr defTabSz="914400">
                        <a:lnSpc>
                          <a:spcPct val="100000"/>
                        </a:lnSpc>
                      </a:pPr>
                      <a:r>
                        <a:rPr lang="zh-TW" sz="1600" b="0" strike="noStrike" spc="-1">
                          <a:solidFill>
                            <a:schemeClr val="dk1"/>
                          </a:solidFill>
                          <a:latin typeface="Times New Roman" panose="02020603050405020304"/>
                          <a:ea typeface="微軟正黑體" panose="020B0604030504040204" charset="-120"/>
                        </a:rPr>
                        <a:t>將發送過去的資料和來源資料相加，結果儲存在目的位址</a:t>
                      </a:r>
                      <a:endParaRPr lang="en-US" sz="16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spAutoFit/>
                    </a:bodyPr>
                    <a:p>
                      <a:pPr defTabSz="914400">
                        <a:lnSpc>
                          <a:spcPct val="100000"/>
                        </a:lnSpc>
                      </a:pPr>
                      <a:r>
                        <a:rPr lang="en-US" sz="1800" b="0" strike="noStrike" spc="-1">
                          <a:solidFill>
                            <a:schemeClr val="dk1"/>
                          </a:solidFill>
                          <a:latin typeface="Times New Roman" panose="02020603050405020304"/>
                          <a:ea typeface="微軟正黑體" panose="020B0604030504040204" charset="-120"/>
                        </a:rPr>
                        <a:t>CLR</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spAutoFit/>
                    </a:bodyPr>
                    <a:p>
                      <a:pPr defTabSz="914400">
                        <a:lnSpc>
                          <a:spcPct val="100000"/>
                        </a:lnSpc>
                      </a:pPr>
                      <a:r>
                        <a:rPr lang="zh-TW" sz="1600" b="0" strike="noStrike" spc="-1">
                          <a:solidFill>
                            <a:schemeClr val="dk1"/>
                          </a:solidFill>
                          <a:latin typeface="Times New Roman" panose="02020603050405020304"/>
                          <a:ea typeface="微軟正黑體" panose="020B0604030504040204" charset="-120"/>
                        </a:rPr>
                        <a:t>根據傳送的資料按</a:t>
                      </a:r>
                      <a:r>
                        <a:rPr lang="en-US" sz="1600" b="0" strike="noStrike" spc="-1">
                          <a:solidFill>
                            <a:schemeClr val="dk1"/>
                          </a:solidFill>
                          <a:latin typeface="Times New Roman" panose="02020603050405020304"/>
                          <a:ea typeface="微軟正黑體" panose="020B0604030504040204" charset="-120"/>
                        </a:rPr>
                        <a:t>bit</a:t>
                      </a:r>
                      <a:r>
                        <a:rPr lang="zh-TW" sz="1600" b="0" strike="noStrike" spc="-1">
                          <a:solidFill>
                            <a:schemeClr val="dk1"/>
                          </a:solidFill>
                          <a:latin typeface="Times New Roman" panose="02020603050405020304"/>
                          <a:ea typeface="微軟正黑體" panose="020B0604030504040204" charset="-120"/>
                        </a:rPr>
                        <a:t>清除來源資料對應位置</a:t>
                      </a:r>
                      <a:endParaRPr lang="en-US" sz="16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spAutoFit/>
                    </a:bodyPr>
                    <a:p>
                      <a:pPr defTabSz="914400">
                        <a:lnSpc>
                          <a:spcPct val="100000"/>
                        </a:lnSpc>
                      </a:pPr>
                      <a:r>
                        <a:rPr lang="en-US" sz="1800" b="0" strike="noStrike" spc="-1">
                          <a:solidFill>
                            <a:schemeClr val="dk1"/>
                          </a:solidFill>
                          <a:latin typeface="Times New Roman" panose="02020603050405020304"/>
                          <a:ea typeface="微軟正黑體" panose="020B0604030504040204" charset="-120"/>
                        </a:rPr>
                        <a:t>EOR</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spAutoFit/>
                    </a:bodyPr>
                    <a:p>
                      <a:pPr defTabSz="914400">
                        <a:lnSpc>
                          <a:spcPct val="100000"/>
                        </a:lnSpc>
                      </a:pPr>
                      <a:r>
                        <a:rPr lang="zh-TW" sz="1600" b="0" strike="noStrike" spc="-1">
                          <a:solidFill>
                            <a:schemeClr val="dk1"/>
                          </a:solidFill>
                          <a:latin typeface="Times New Roman" panose="02020603050405020304"/>
                          <a:ea typeface="微軟正黑體" panose="020B0604030504040204" charset="-120"/>
                        </a:rPr>
                        <a:t>發送資料和來源資料的逐位異或</a:t>
                      </a:r>
                      <a:endParaRPr lang="en-US" sz="16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spAutoFit/>
                    </a:bodyPr>
                    <a:p>
                      <a:pPr defTabSz="914400">
                        <a:lnSpc>
                          <a:spcPct val="100000"/>
                        </a:lnSpc>
                      </a:pPr>
                      <a:r>
                        <a:rPr lang="en-US" sz="1800" b="0" strike="noStrike" spc="-1">
                          <a:solidFill>
                            <a:schemeClr val="dk1"/>
                          </a:solidFill>
                          <a:latin typeface="Times New Roman" panose="02020603050405020304"/>
                          <a:ea typeface="微軟正黑體" panose="020B0604030504040204" charset="-120"/>
                        </a:rPr>
                        <a:t>SET</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spAutoFit/>
                    </a:bodyPr>
                    <a:p>
                      <a:pPr defTabSz="914400">
                        <a:lnSpc>
                          <a:spcPct val="100000"/>
                        </a:lnSpc>
                      </a:pPr>
                      <a:r>
                        <a:rPr lang="zh-TW" sz="1600" b="0" strike="noStrike" spc="-1">
                          <a:solidFill>
                            <a:schemeClr val="dk1"/>
                          </a:solidFill>
                          <a:latin typeface="Times New Roman" panose="02020603050405020304"/>
                          <a:ea typeface="微軟正黑體" panose="020B0604030504040204" charset="-120"/>
                        </a:rPr>
                        <a:t>根據發送的資料按</a:t>
                      </a:r>
                      <a:r>
                        <a:rPr lang="en-US" sz="1600" b="0" strike="noStrike" spc="-1">
                          <a:solidFill>
                            <a:schemeClr val="dk1"/>
                          </a:solidFill>
                          <a:latin typeface="Times New Roman" panose="02020603050405020304"/>
                          <a:ea typeface="微軟正黑體" panose="020B0604030504040204" charset="-120"/>
                        </a:rPr>
                        <a:t>bit</a:t>
                      </a:r>
                      <a:r>
                        <a:rPr lang="zh-TW" sz="1600" b="0" strike="noStrike" spc="-1">
                          <a:solidFill>
                            <a:schemeClr val="dk1"/>
                          </a:solidFill>
                          <a:latin typeface="Times New Roman" panose="02020603050405020304"/>
                          <a:ea typeface="微軟正黑體" panose="020B0604030504040204" charset="-120"/>
                        </a:rPr>
                        <a:t>對來源資料對應位置進行置位</a:t>
                      </a:r>
                      <a:endParaRPr lang="en-US" sz="16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spAutoFit/>
                    </a:bodyPr>
                    <a:p>
                      <a:pPr defTabSz="914400">
                        <a:lnSpc>
                          <a:spcPct val="100000"/>
                        </a:lnSpc>
                      </a:pPr>
                      <a:r>
                        <a:rPr lang="en-US" sz="1800" b="0" strike="noStrike" spc="-1">
                          <a:solidFill>
                            <a:schemeClr val="dk1"/>
                          </a:solidFill>
                          <a:latin typeface="Times New Roman" panose="02020603050405020304"/>
                          <a:ea typeface="微軟正黑體" panose="020B0604030504040204" charset="-120"/>
                        </a:rPr>
                        <a:t>SMAX</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spAutoFit/>
                    </a:bodyPr>
                    <a:p>
                      <a:pPr defTabSz="914400">
                        <a:lnSpc>
                          <a:spcPct val="100000"/>
                        </a:lnSpc>
                      </a:pPr>
                      <a:r>
                        <a:rPr lang="zh-TW" sz="1600" b="0" strike="noStrike" spc="-1">
                          <a:solidFill>
                            <a:schemeClr val="dk1"/>
                          </a:solidFill>
                          <a:latin typeface="Times New Roman" panose="02020603050405020304"/>
                          <a:ea typeface="微軟正黑體" panose="020B0604030504040204" charset="-120"/>
                        </a:rPr>
                        <a:t>將來源資料與發送資料的最大值存放在目的位址。這個運算是有符號數比較</a:t>
                      </a:r>
                      <a:endParaRPr lang="en-US" sz="16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spAutoFit/>
                    </a:bodyPr>
                    <a:p>
                      <a:pPr defTabSz="914400">
                        <a:lnSpc>
                          <a:spcPct val="100000"/>
                        </a:lnSpc>
                      </a:pPr>
                      <a:r>
                        <a:rPr lang="en-US" sz="1800" b="0" strike="noStrike" spc="-1">
                          <a:solidFill>
                            <a:schemeClr val="dk1"/>
                          </a:solidFill>
                          <a:latin typeface="Times New Roman" panose="02020603050405020304"/>
                          <a:ea typeface="微軟正黑體" panose="020B0604030504040204" charset="-120"/>
                        </a:rPr>
                        <a:t>SMIN</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spAutoFit/>
                    </a:bodyPr>
                    <a:p>
                      <a:pPr defTabSz="914400">
                        <a:lnSpc>
                          <a:spcPct val="100000"/>
                        </a:lnSpc>
                      </a:pPr>
                      <a:r>
                        <a:rPr lang="zh-TW" sz="1600" b="0" strike="noStrike" spc="-1">
                          <a:solidFill>
                            <a:schemeClr val="dk1"/>
                          </a:solidFill>
                          <a:latin typeface="Times New Roman" panose="02020603050405020304"/>
                          <a:ea typeface="微軟正黑體" panose="020B0604030504040204" charset="-120"/>
                        </a:rPr>
                        <a:t>將來源資料與發送資料的最小值存放在目的位址。這個運算是有符號數比較</a:t>
                      </a:r>
                      <a:endParaRPr lang="en-US" sz="16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spAutoFit/>
                    </a:bodyPr>
                    <a:p>
                      <a:pPr defTabSz="914400">
                        <a:lnSpc>
                          <a:spcPct val="100000"/>
                        </a:lnSpc>
                      </a:pPr>
                      <a:r>
                        <a:rPr lang="en-US" sz="1800" b="0" strike="noStrike" spc="-1">
                          <a:solidFill>
                            <a:schemeClr val="dk1"/>
                          </a:solidFill>
                          <a:latin typeface="Times New Roman" panose="02020603050405020304"/>
                          <a:ea typeface="微軟正黑體" panose="020B0604030504040204" charset="-120"/>
                        </a:rPr>
                        <a:t>UMAX</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spAutoFit/>
                    </a:bodyPr>
                    <a:p>
                      <a:pPr defTabSz="914400">
                        <a:lnSpc>
                          <a:spcPct val="100000"/>
                        </a:lnSpc>
                      </a:pPr>
                      <a:r>
                        <a:rPr lang="zh-TW" sz="1600" b="0" strike="noStrike" spc="-1">
                          <a:solidFill>
                            <a:schemeClr val="dk1"/>
                          </a:solidFill>
                          <a:latin typeface="Times New Roman" panose="02020603050405020304"/>
                          <a:ea typeface="微軟正黑體" panose="020B0604030504040204" charset="-120"/>
                        </a:rPr>
                        <a:t>將來源資料與發送資料的最大值存放在目的位址。這個運算是無符號數比較</a:t>
                      </a:r>
                      <a:endParaRPr lang="en-US" sz="16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spAutoFit/>
                    </a:bodyPr>
                    <a:p>
                      <a:pPr defTabSz="914400">
                        <a:lnSpc>
                          <a:spcPct val="100000"/>
                        </a:lnSpc>
                      </a:pPr>
                      <a:r>
                        <a:rPr lang="en-US" sz="1800" b="0" strike="noStrike" spc="-1">
                          <a:solidFill>
                            <a:schemeClr val="dk1"/>
                          </a:solidFill>
                          <a:latin typeface="Times New Roman" panose="02020603050405020304"/>
                          <a:ea typeface="微軟正黑體" panose="020B0604030504040204" charset="-120"/>
                        </a:rPr>
                        <a:t>UMIN</a:t>
                      </a:r>
                      <a:endParaRPr lang="en-US" sz="18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spAutoFit/>
                    </a:bodyPr>
                    <a:p>
                      <a:pPr defTabSz="914400">
                        <a:lnSpc>
                          <a:spcPct val="100000"/>
                        </a:lnSpc>
                      </a:pPr>
                      <a:r>
                        <a:rPr lang="zh-TW" sz="1600" b="0" strike="noStrike" spc="-1">
                          <a:solidFill>
                            <a:schemeClr val="dk1"/>
                          </a:solidFill>
                          <a:latin typeface="Times New Roman" panose="02020603050405020304"/>
                          <a:ea typeface="微軟正黑體" panose="020B0604030504040204" charset="-120"/>
                        </a:rPr>
                        <a:t>將來源資料與發送資料的最小值存放在目的位址。這個運算是無符號數比較</a:t>
                      </a:r>
                      <a:endParaRPr lang="en-US" sz="1600" b="0" strike="noStrike" spc="-1">
                        <a:solidFill>
                          <a:srgbClr val="000000"/>
                        </a:solidFill>
                        <a:latin typeface="Arial" panose="020B0604020202020204"/>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PlaceHolder 1"/>
          <p:cNvSpPr>
            <a:spLocks noGrp="1"/>
          </p:cNvSpPr>
          <p:nvPr>
            <p:ph type="dt" idx="43"/>
          </p:nvPr>
        </p:nvSpPr>
        <p:spPr>
          <a:xfrm>
            <a:off x="658440" y="201240"/>
            <a:ext cx="2742480" cy="364320"/>
          </a:xfrm>
          <a:prstGeom prst="rect">
            <a:avLst/>
          </a:prstGeom>
          <a:noFill/>
          <a:ln w="0">
            <a:noFill/>
          </a:ln>
        </p:spPr>
        <p:txBody>
          <a:bodyPr lIns="91440" tIns="45720" rIns="91440" bIns="45720" anchor="ctr">
            <a:noAutofit/>
          </a:bodyPr>
          <a:lstStyle>
            <a:lvl1pPr indent="0" defTabSz="914400">
              <a:lnSpc>
                <a:spcPct val="100000"/>
              </a:lnSpc>
              <a:buNone/>
              <a:tabLst>
                <a:tab pos="0" algn="l"/>
              </a:tabLst>
              <a:defRPr lang="en-US" sz="1200" b="1" strike="noStrike" cap="all" spc="94">
                <a:solidFill>
                  <a:schemeClr val="lt1">
                    <a:tint val="75000"/>
                  </a:schemeClr>
                </a:solidFill>
                <a:latin typeface="Microsoft JhengHei UI" panose="020B0604030504040204" charset="-120"/>
                <a:ea typeface="Microsoft JhengHei UI" panose="020B0604030504040204" charset="-120"/>
              </a:defRPr>
            </a:lvl1pPr>
          </a:lstStyle>
          <a:p>
            <a:pPr indent="0" defTabSz="914400">
              <a:lnSpc>
                <a:spcPct val="100000"/>
              </a:lnSpc>
              <a:buNone/>
              <a:tabLst>
                <a:tab pos="0" algn="l"/>
              </a:tabLst>
            </a:pPr>
            <a:r>
              <a:rPr lang="en-US" sz="1200" b="1" strike="noStrike" cap="all" spc="94">
                <a:solidFill>
                  <a:schemeClr val="lt1">
                    <a:tint val="75000"/>
                  </a:schemeClr>
                </a:solidFill>
                <a:latin typeface="Microsoft JhengHei UI" panose="020B0604030504040204" charset="-120"/>
                <a:ea typeface="Microsoft JhengHei UI" panose="020B0604030504040204" charset="-120"/>
              </a:rPr>
              <a:t>20XX/9/3</a:t>
            </a:r>
            <a:endParaRPr lang="en-US" sz="1200" b="0" strike="noStrike" spc="-1">
              <a:solidFill>
                <a:srgbClr val="FFFFFF"/>
              </a:solidFill>
              <a:latin typeface="Times New Roman" panose="02020603050405020304"/>
            </a:endParaRPr>
          </a:p>
        </p:txBody>
      </p:sp>
      <p:sp>
        <p:nvSpPr>
          <p:cNvPr id="451" name="PlaceHolder 2"/>
          <p:cNvSpPr>
            <a:spLocks noGrp="1"/>
          </p:cNvSpPr>
          <p:nvPr>
            <p:ph type="sldNum" idx="44"/>
          </p:nvPr>
        </p:nvSpPr>
        <p:spPr>
          <a:xfrm>
            <a:off x="8610480" y="201240"/>
            <a:ext cx="2742480" cy="364320"/>
          </a:xfrm>
          <a:prstGeom prst="rect">
            <a:avLst/>
          </a:prstGeom>
          <a:noFill/>
          <a:ln w="0">
            <a:noFill/>
          </a:ln>
        </p:spPr>
        <p:txBody>
          <a:bodyPr lIns="91440" tIns="45720" rIns="91440" bIns="45720" anchor="ctr">
            <a:noAutofit/>
          </a:bodyPr>
          <a:p>
            <a:pPr indent="0">
              <a:buNone/>
            </a:pPr>
            <a:endParaRPr lang="en-US" sz="1800" b="0" strike="noStrike" spc="-1">
              <a:solidFill>
                <a:srgbClr val="FFFFFF"/>
              </a:solidFill>
              <a:latin typeface="Times New Roman" panose="02020603050405020304"/>
            </a:endParaRPr>
          </a:p>
        </p:txBody>
      </p:sp>
      <p:sp>
        <p:nvSpPr>
          <p:cNvPr id="452" name="PlaceHolder 3"/>
          <p:cNvSpPr>
            <a:spLocks noGrp="1"/>
          </p:cNvSpPr>
          <p:nvPr>
            <p:ph type="ftr" idx="45"/>
          </p:nvPr>
        </p:nvSpPr>
        <p:spPr>
          <a:xfrm rot="16200000">
            <a:off x="-548280" y="1938960"/>
            <a:ext cx="2788200" cy="364320"/>
          </a:xfrm>
          <a:prstGeom prst="rect">
            <a:avLst/>
          </a:prstGeom>
          <a:noFill/>
          <a:ln w="0">
            <a:noFill/>
          </a:ln>
        </p:spPr>
        <p:txBody>
          <a:bodyPr lIns="91440" tIns="45720" rIns="91440" bIns="45720" anchor="ctr">
            <a:noAutofit/>
          </a:bodyPr>
          <a:lstStyle>
            <a:lvl1pPr indent="0" algn="ctr" defTabSz="914400">
              <a:lnSpc>
                <a:spcPct val="100000"/>
              </a:lnSpc>
              <a:buNone/>
              <a:tabLst>
                <a:tab pos="0" algn="l"/>
              </a:tabLst>
              <a:defRPr lang="zh-TW" sz="1200" b="1" strike="noStrike" cap="all" spc="94">
                <a:solidFill>
                  <a:schemeClr val="lt1">
                    <a:tint val="75000"/>
                  </a:schemeClr>
                </a:solidFill>
                <a:latin typeface="Microsoft JhengHei UI" panose="020B0604030504040204" charset="-120"/>
                <a:ea typeface="Microsoft JhengHei UI" panose="020B0604030504040204" charset="-120"/>
              </a:defRPr>
            </a:lvl1pPr>
          </a:lstStyle>
          <a:p>
            <a:pPr indent="0" algn="ctr" defTabSz="914400">
              <a:lnSpc>
                <a:spcPct val="100000"/>
              </a:lnSpc>
              <a:buNone/>
              <a:tabLst>
                <a:tab pos="0" algn="l"/>
              </a:tabLst>
            </a:pPr>
            <a:r>
              <a:rPr lang="zh-TW" sz="1200" b="1" strike="noStrike" cap="all" spc="94">
                <a:solidFill>
                  <a:schemeClr val="lt1">
                    <a:tint val="75000"/>
                  </a:schemeClr>
                </a:solidFill>
                <a:latin typeface="Microsoft JhengHei UI" panose="020B0604030504040204" charset="-120"/>
                <a:ea typeface="Microsoft JhengHei UI" panose="020B0604030504040204" charset="-120"/>
              </a:rPr>
              <a:t>簡報標題</a:t>
            </a:r>
            <a:endParaRPr lang="en-US" sz="1200" b="0" strike="noStrike" spc="-1">
              <a:solidFill>
                <a:srgbClr val="FFFFFF"/>
              </a:solidFill>
              <a:latin typeface="Times New Roman" panose="02020603050405020304"/>
            </a:endParaRPr>
          </a:p>
        </p:txBody>
      </p:sp>
      <p:sp>
        <p:nvSpPr>
          <p:cNvPr id="453" name="圖片版面配置區 8"/>
          <p:cNvSpPr/>
          <p:nvPr/>
        </p:nvSpPr>
        <p:spPr>
          <a:xfrm>
            <a:off x="1776960" y="407520"/>
            <a:ext cx="1951560" cy="1951560"/>
          </a:xfrm>
          <a:custGeom>
            <a:avLst/>
            <a:gdLst>
              <a:gd name="textAreaLeft" fmla="*/ 0 w 1951560"/>
              <a:gd name="textAreaRight" fmla="*/ 1952280 w 1951560"/>
              <a:gd name="textAreaTop" fmla="*/ 0 h 1951560"/>
              <a:gd name="textAreaBottom" fmla="*/ 1952280 h 1951560"/>
            </a:gdLst>
            <a:ahLst/>
            <a:cxnLst/>
            <a:rect l="textAreaLeft" t="textAreaTop" r="textAreaRight" b="textAreaBottom"/>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a:blipFill rotWithShape="0">
            <a:blip r:embed="rId1"/>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800" b="0" strike="noStrike" spc="-1">
              <a:solidFill>
                <a:srgbClr val="000000"/>
              </a:solidFill>
              <a:latin typeface="Arial" panose="020B0604020202020204"/>
            </a:endParaRPr>
          </a:p>
        </p:txBody>
      </p:sp>
      <p:sp>
        <p:nvSpPr>
          <p:cNvPr id="454" name="圖片版面配置區 10"/>
          <p:cNvSpPr/>
          <p:nvPr/>
        </p:nvSpPr>
        <p:spPr>
          <a:xfrm>
            <a:off x="3528360" y="1972440"/>
            <a:ext cx="2289240" cy="2272680"/>
          </a:xfrm>
          <a:custGeom>
            <a:avLst/>
            <a:gdLst>
              <a:gd name="textAreaLeft" fmla="*/ 0 w 2289240"/>
              <a:gd name="textAreaRight" fmla="*/ 2289960 w 2289240"/>
              <a:gd name="textAreaTop" fmla="*/ 0 h 2272680"/>
              <a:gd name="textAreaBottom" fmla="*/ 2273400 h 2272680"/>
            </a:gdLst>
            <a:ahLst/>
            <a:cxnLst/>
            <a:rect l="textAreaLeft" t="textAreaTop" r="textAreaRight" b="textAreaBottom"/>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a:blipFill rotWithShape="0">
            <a:blip r:embed="rId2"/>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800" b="0" strike="noStrike" spc="-1">
              <a:solidFill>
                <a:srgbClr val="000000"/>
              </a:solidFill>
              <a:latin typeface="Arial" panose="020B0604020202020204"/>
            </a:endParaRPr>
          </a:p>
        </p:txBody>
      </p:sp>
      <p:sp>
        <p:nvSpPr>
          <p:cNvPr id="455" name="PlaceHolder 4"/>
          <p:cNvSpPr>
            <a:spLocks noGrp="1"/>
          </p:cNvSpPr>
          <p:nvPr>
            <p:ph type="title"/>
          </p:nvPr>
        </p:nvSpPr>
        <p:spPr>
          <a:xfrm>
            <a:off x="5760720" y="585360"/>
            <a:ext cx="5275440" cy="2276280"/>
          </a:xfrm>
          <a:prstGeom prst="rect">
            <a:avLst/>
          </a:prstGeom>
          <a:noFill/>
          <a:ln w="0">
            <a:noFill/>
          </a:ln>
        </p:spPr>
        <p:txBody>
          <a:bodyPr lIns="91440" tIns="45720" rIns="91440" bIns="45720" anchor="b">
            <a:noAutofit/>
          </a:bodyPr>
          <a:p>
            <a:pPr indent="0" algn="r" defTabSz="914400">
              <a:lnSpc>
                <a:spcPct val="90000"/>
              </a:lnSpc>
              <a:buNone/>
              <a:tabLst>
                <a:tab pos="0" algn="l"/>
              </a:tabLst>
            </a:pPr>
            <a:r>
              <a:rPr lang="zh-TW" sz="4800" b="1" strike="noStrike" cap="all" spc="395">
                <a:solidFill>
                  <a:schemeClr val="lt1"/>
                </a:solidFill>
                <a:latin typeface="Microsoft JhengHei UI" panose="020B0604030504040204" charset="-120"/>
                <a:ea typeface="Microsoft JhengHei UI" panose="020B0604030504040204" charset="-120"/>
              </a:rPr>
              <a:t>感謝您</a:t>
            </a:r>
            <a:endParaRPr lang="en-US" sz="4800" b="0" strike="noStrike" spc="-1">
              <a:solidFill>
                <a:srgbClr val="FFFFFF"/>
              </a:solidFill>
              <a:latin typeface="Arial" panose="020B0604020202020204"/>
            </a:endParaRPr>
          </a:p>
        </p:txBody>
      </p:sp>
      <p:sp>
        <p:nvSpPr>
          <p:cNvPr id="456" name="圖片版面配置區 14"/>
          <p:cNvSpPr/>
          <p:nvPr/>
        </p:nvSpPr>
        <p:spPr>
          <a:xfrm>
            <a:off x="1092960" y="4019040"/>
            <a:ext cx="3853440" cy="2838240"/>
          </a:xfrm>
          <a:custGeom>
            <a:avLst/>
            <a:gdLst>
              <a:gd name="textAreaLeft" fmla="*/ 0 w 3853440"/>
              <a:gd name="textAreaRight" fmla="*/ 3854160 w 3853440"/>
              <a:gd name="textAreaTop" fmla="*/ 0 h 2838240"/>
              <a:gd name="textAreaBottom" fmla="*/ 2838960 h 2838240"/>
            </a:gdLst>
            <a:ahLst/>
            <a:cxnLst/>
            <a:rect l="textAreaLeft" t="textAreaTop" r="textAreaRight" b="textAreaBottom"/>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a:blipFill rotWithShape="0">
            <a:blip r:embed="rId3"/>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800" b="0" strike="noStrike" spc="-1">
              <a:solidFill>
                <a:srgbClr val="000000"/>
              </a:solidFill>
              <a:latin typeface="Arial" panose="020B0604020202020204"/>
            </a:endParaRPr>
          </a:p>
        </p:txBody>
      </p:sp>
      <p:sp>
        <p:nvSpPr>
          <p:cNvPr id="457" name="圖片版面配置區 12"/>
          <p:cNvSpPr/>
          <p:nvPr/>
        </p:nvSpPr>
        <p:spPr>
          <a:xfrm>
            <a:off x="5579640" y="4386240"/>
            <a:ext cx="3118680" cy="2462040"/>
          </a:xfrm>
          <a:custGeom>
            <a:avLst/>
            <a:gdLst>
              <a:gd name="textAreaLeft" fmla="*/ 0 w 3118680"/>
              <a:gd name="textAreaRight" fmla="*/ 3119400 w 3118680"/>
              <a:gd name="textAreaTop" fmla="*/ 0 h 2462040"/>
              <a:gd name="textAreaBottom" fmla="*/ 2462760 h 2462040"/>
            </a:gdLst>
            <a:ahLst/>
            <a:cxnLst/>
            <a:rect l="textAreaLeft" t="textAreaTop" r="textAreaRight" b="textAreaBottom"/>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a:blipFill rotWithShape="0">
            <a:blip r:embed="rId4"/>
            <a:srcRect/>
            <a:stretch>
              <a:fillRect/>
            </a:stretch>
          </a:blip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nSpc>
                <a:spcPct val="100000"/>
              </a:lnSpc>
            </a:pPr>
            <a:endParaRPr lang="en-US" sz="18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Autofit/>
          </a:bodyPr>
          <a:p>
            <a:pPr indent="0" defTabSz="914400">
              <a:lnSpc>
                <a:spcPct val="90000"/>
              </a:lnSpc>
              <a:buNone/>
              <a:tabLst>
                <a:tab pos="0" algn="l"/>
              </a:tabLst>
            </a:pPr>
            <a:r>
              <a:rPr lang="en-US" sz="5400" b="0" strike="noStrike" spc="-1">
                <a:solidFill>
                  <a:schemeClr val="dk1"/>
                </a:solidFill>
                <a:latin typeface="Times New Roman" panose="02020603050405020304"/>
                <a:ea typeface="微軟正黑體" panose="020B0604030504040204" charset="-120"/>
              </a:rPr>
              <a:t>AXI</a:t>
            </a:r>
            <a:r>
              <a:rPr lang="zh-TW" sz="5400" b="0" strike="noStrike" spc="395">
                <a:solidFill>
                  <a:schemeClr val="dk1"/>
                </a:solidFill>
                <a:latin typeface="Times New Roman" panose="02020603050405020304"/>
                <a:ea typeface="微軟正黑體" panose="020B0604030504040204" charset="-120"/>
              </a:rPr>
              <a:t>版本</a:t>
            </a:r>
            <a:r>
              <a:rPr lang="zh-TW" sz="5400" b="0" strike="noStrike" spc="-1">
                <a:solidFill>
                  <a:schemeClr val="dk1"/>
                </a:solidFill>
                <a:latin typeface="Times New Roman" panose="02020603050405020304"/>
                <a:ea typeface="微軟正黑體" panose="020B0604030504040204" charset="-120"/>
              </a:rPr>
              <a:t>簡介</a:t>
            </a:r>
            <a:endParaRPr lang="en-US" sz="5400" b="0" strike="noStrike" spc="-1">
              <a:solidFill>
                <a:srgbClr val="000000"/>
              </a:solidFill>
              <a:latin typeface="Arial" panose="020B0604020202020204"/>
            </a:endParaRPr>
          </a:p>
        </p:txBody>
      </p:sp>
      <p:sp>
        <p:nvSpPr>
          <p:cNvPr id="132" name="PlaceHolder 2"/>
          <p:cNvSpPr>
            <a:spLocks noGrp="1"/>
          </p:cNvSpPr>
          <p:nvPr>
            <p:ph/>
          </p:nvPr>
        </p:nvSpPr>
        <p:spPr>
          <a:xfrm>
            <a:off x="235585" y="981075"/>
            <a:ext cx="11540490" cy="5283200"/>
          </a:xfrm>
          <a:prstGeom prst="rect">
            <a:avLst/>
          </a:prstGeom>
          <a:noFill/>
          <a:ln w="0">
            <a:noFill/>
          </a:ln>
        </p:spPr>
        <p:txBody>
          <a:bodyPr lIns="91440" tIns="45720" rIns="91440" bIns="45720" anchor="t">
            <a:noAutofit/>
          </a:bodyPr>
          <a:p>
            <a:pPr marL="342900" indent="-342900" defTabSz="914400">
              <a:lnSpc>
                <a:spcPct val="110000"/>
              </a:lnSpc>
              <a:spcBef>
                <a:spcPts val="1000"/>
              </a:spcBef>
              <a:buClr>
                <a:srgbClr val="000000"/>
              </a:buClr>
              <a:buFont typeface="Wingdings" panose="05000000000000000000" pitchFamily="2" charset="2"/>
              <a:buChar char=""/>
            </a:pPr>
            <a:r>
              <a:rPr lang="en-US" sz="1400" b="1" strike="noStrike" spc="-1">
                <a:solidFill>
                  <a:schemeClr val="dk1"/>
                </a:solidFill>
                <a:latin typeface="Times New Roman" panose="02020603050405020304"/>
                <a:ea typeface="微軟正黑體" panose="020B0604030504040204" charset="-120"/>
              </a:rPr>
              <a:t>AXI4</a:t>
            </a:r>
            <a:endParaRPr lang="en-US" sz="1400" b="0" strike="noStrike" spc="-1">
              <a:solidFill>
                <a:srgbClr val="000000"/>
              </a:solidFill>
              <a:latin typeface="Arial" panose="020B0604020202020204"/>
            </a:endParaRPr>
          </a:p>
          <a:p>
            <a:pPr indent="0" defTabSz="914400">
              <a:lnSpc>
                <a:spcPct val="110000"/>
              </a:lnSpc>
              <a:spcBef>
                <a:spcPts val="1000"/>
              </a:spcBef>
              <a:buNone/>
              <a:tabLst>
                <a:tab pos="0" algn="l"/>
              </a:tabLst>
            </a:pPr>
            <a:r>
              <a:rPr lang="en-US" sz="1200" b="0" strike="noStrike" spc="-1">
                <a:solidFill>
                  <a:schemeClr val="dk1"/>
                </a:solidFill>
                <a:latin typeface="Times New Roman" panose="02020603050405020304"/>
                <a:ea typeface="微軟正黑體" panose="020B0604030504040204" charset="-120"/>
              </a:rPr>
              <a:t>AXI4 </a:t>
            </a:r>
            <a:r>
              <a:rPr lang="zh-TW" sz="1200" b="0" strike="noStrike" spc="-1">
                <a:solidFill>
                  <a:schemeClr val="dk1"/>
                </a:solidFill>
                <a:latin typeface="Times New Roman" panose="02020603050405020304"/>
                <a:ea typeface="微軟正黑體" panose="020B0604030504040204" charset="-120"/>
              </a:rPr>
              <a:t>通訊協定是 </a:t>
            </a:r>
            <a:r>
              <a:rPr lang="en-US" sz="1200" b="0" strike="noStrike" spc="-1">
                <a:solidFill>
                  <a:schemeClr val="dk1"/>
                </a:solidFill>
                <a:latin typeface="Times New Roman" panose="02020603050405020304"/>
                <a:ea typeface="微軟正黑體" panose="020B0604030504040204" charset="-120"/>
              </a:rPr>
              <a:t>AXI3 </a:t>
            </a:r>
            <a:r>
              <a:rPr lang="zh-TW" sz="1200" b="0" strike="noStrike" spc="-1">
                <a:solidFill>
                  <a:schemeClr val="dk1"/>
                </a:solidFill>
                <a:latin typeface="Times New Roman" panose="02020603050405020304"/>
                <a:ea typeface="微軟正黑體" panose="020B0604030504040204" charset="-120"/>
              </a:rPr>
              <a:t>的更新版本，可在多個 </a:t>
            </a:r>
            <a:r>
              <a:rPr lang="en-US" sz="1200" b="0" strike="noStrike" spc="-1">
                <a:solidFill>
                  <a:schemeClr val="dk1"/>
                </a:solidFill>
                <a:latin typeface="Times New Roman" panose="02020603050405020304"/>
                <a:ea typeface="微軟正黑體" panose="020B0604030504040204" charset="-120"/>
              </a:rPr>
              <a:t>Manager </a:t>
            </a:r>
            <a:r>
              <a:rPr lang="zh-TW" sz="1200" b="0" strike="noStrike" spc="-1">
                <a:solidFill>
                  <a:schemeClr val="dk1"/>
                </a:solidFill>
                <a:latin typeface="Times New Roman" panose="02020603050405020304"/>
                <a:ea typeface="微軟正黑體" panose="020B0604030504040204" charset="-120"/>
              </a:rPr>
              <a:t>使用時強化效能及互聯 </a:t>
            </a:r>
            <a:r>
              <a:rPr lang="en-US" sz="1200" b="0" strike="noStrike" spc="-1">
                <a:solidFill>
                  <a:schemeClr val="dk1"/>
                </a:solidFill>
                <a:latin typeface="Times New Roman" panose="02020603050405020304"/>
                <a:ea typeface="微軟正黑體" panose="020B0604030504040204" charset="-120"/>
              </a:rPr>
              <a:t>(interconnect) </a:t>
            </a:r>
            <a:r>
              <a:rPr lang="zh-TW" sz="1200" b="0" strike="noStrike" spc="-1">
                <a:solidFill>
                  <a:schemeClr val="dk1"/>
                </a:solidFill>
                <a:latin typeface="Times New Roman" panose="02020603050405020304"/>
                <a:ea typeface="微軟正黑體" panose="020B0604030504040204" charset="-120"/>
              </a:rPr>
              <a:t>的使用。其中包括下列強化功能：</a:t>
            </a:r>
            <a:endParaRPr lang="en-US" sz="1200" b="0" strike="noStrike" spc="-1">
              <a:solidFill>
                <a:srgbClr val="000000"/>
              </a:solidFill>
              <a:latin typeface="Arial" panose="020B0604020202020204"/>
            </a:endParaRPr>
          </a:p>
          <a:p>
            <a:pPr marL="342900" indent="-342900" defTabSz="914400">
              <a:lnSpc>
                <a:spcPct val="110000"/>
              </a:lnSpc>
              <a:spcBef>
                <a:spcPts val="1000"/>
              </a:spcBef>
              <a:spcAft>
                <a:spcPts val="675"/>
              </a:spcAft>
              <a:buClr>
                <a:srgbClr val="000000"/>
              </a:buClr>
              <a:buFont typeface="Arial" panose="020B0604020202020204"/>
              <a:buChar char="•"/>
              <a:tabLst>
                <a:tab pos="0" algn="l"/>
              </a:tabLst>
            </a:pPr>
            <a:r>
              <a:rPr lang="zh-TW" sz="1200" b="0" strike="noStrike" spc="-1">
                <a:solidFill>
                  <a:schemeClr val="dk1"/>
                </a:solidFill>
                <a:latin typeface="Times New Roman" panose="02020603050405020304"/>
                <a:ea typeface="微軟正黑體" panose="020B0604030504040204" charset="-120"/>
              </a:rPr>
              <a:t>支援最高 </a:t>
            </a:r>
            <a:r>
              <a:rPr lang="en-US" sz="1200" b="0" strike="noStrike" spc="-1">
                <a:solidFill>
                  <a:schemeClr val="dk1"/>
                </a:solidFill>
                <a:latin typeface="Times New Roman" panose="02020603050405020304"/>
                <a:ea typeface="微軟正黑體" panose="020B0604030504040204" charset="-120"/>
              </a:rPr>
              <a:t>256 </a:t>
            </a:r>
            <a:r>
              <a:rPr lang="zh-TW" sz="1200" b="0" strike="noStrike" spc="-1">
                <a:solidFill>
                  <a:schemeClr val="dk1"/>
                </a:solidFill>
                <a:latin typeface="Times New Roman" panose="02020603050405020304"/>
                <a:ea typeface="微軟正黑體" panose="020B0604030504040204" charset="-120"/>
              </a:rPr>
              <a:t>個</a:t>
            </a:r>
            <a:r>
              <a:rPr lang="en-US" altLang="zh-TW" sz="1200" b="0" strike="noStrike" spc="-1">
                <a:solidFill>
                  <a:schemeClr val="dk1"/>
                </a:solidFill>
                <a:latin typeface="Times New Roman" panose="02020603050405020304"/>
                <a:ea typeface="微軟正黑體" panose="020B0604030504040204" charset="-120"/>
              </a:rPr>
              <a:t> </a:t>
            </a:r>
            <a:r>
              <a:rPr lang="en-US" sz="1200" b="0" strike="noStrike" spc="-1">
                <a:solidFill>
                  <a:schemeClr val="dk1"/>
                </a:solidFill>
                <a:latin typeface="Times New Roman" panose="02020603050405020304"/>
                <a:ea typeface="微軟正黑體" panose="020B0604030504040204" charset="-120"/>
              </a:rPr>
              <a:t>Burst </a:t>
            </a:r>
            <a:r>
              <a:rPr lang="zh-TW" sz="1200" b="0" strike="noStrike" spc="-1">
                <a:solidFill>
                  <a:schemeClr val="dk1"/>
                </a:solidFill>
                <a:latin typeface="Times New Roman" panose="02020603050405020304"/>
                <a:ea typeface="微軟正黑體" panose="020B0604030504040204" charset="-120"/>
              </a:rPr>
              <a:t>的突發長度。</a:t>
            </a:r>
            <a:endParaRPr lang="en-US" sz="1200" b="0" strike="noStrike" spc="-1">
              <a:solidFill>
                <a:srgbClr val="000000"/>
              </a:solidFill>
              <a:latin typeface="Arial" panose="020B0604020202020204"/>
            </a:endParaRPr>
          </a:p>
          <a:p>
            <a:pPr marL="342900" indent="-342900" defTabSz="914400">
              <a:lnSpc>
                <a:spcPct val="110000"/>
              </a:lnSpc>
              <a:spcBef>
                <a:spcPts val="1000"/>
              </a:spcBef>
              <a:spcAft>
                <a:spcPts val="675"/>
              </a:spcAft>
              <a:buClr>
                <a:srgbClr val="000000"/>
              </a:buClr>
              <a:buFont typeface="Arial" panose="020B0604020202020204"/>
              <a:buChar char="•"/>
              <a:tabLst>
                <a:tab pos="0" algn="l"/>
              </a:tabLst>
            </a:pPr>
            <a:r>
              <a:rPr lang="en-US" altLang="zh-TW" sz="1200" b="0" strike="noStrike" spc="-1">
                <a:solidFill>
                  <a:schemeClr val="dk1"/>
                </a:solidFill>
                <a:latin typeface="Times New Roman" panose="02020603050405020304"/>
                <a:ea typeface="微軟正黑體" panose="020B0604030504040204" charset="-120"/>
              </a:rPr>
              <a:t>QoS </a:t>
            </a:r>
            <a:r>
              <a:rPr lang="zh-TW" sz="1200" b="0" strike="noStrike" spc="-1">
                <a:solidFill>
                  <a:schemeClr val="dk1"/>
                </a:solidFill>
                <a:latin typeface="Times New Roman" panose="02020603050405020304"/>
                <a:ea typeface="微軟正黑體" panose="020B0604030504040204" charset="-120"/>
              </a:rPr>
              <a:t>服務品質訊號傳送</a:t>
            </a:r>
            <a:endParaRPr lang="en-US" sz="1200" b="0" strike="noStrike" spc="-1">
              <a:solidFill>
                <a:srgbClr val="000000"/>
              </a:solidFill>
              <a:latin typeface="Arial" panose="020B0604020202020204"/>
            </a:endParaRPr>
          </a:p>
          <a:p>
            <a:pPr marL="342900" indent="-342900" defTabSz="914400">
              <a:lnSpc>
                <a:spcPct val="110000"/>
              </a:lnSpc>
              <a:spcBef>
                <a:spcPts val="1000"/>
              </a:spcBef>
              <a:spcAft>
                <a:spcPts val="675"/>
              </a:spcAft>
              <a:buClr>
                <a:srgbClr val="000000"/>
              </a:buClr>
              <a:buFont typeface="Arial" panose="020B0604020202020204"/>
              <a:buChar char="•"/>
              <a:tabLst>
                <a:tab pos="0" algn="l"/>
              </a:tabLst>
            </a:pPr>
            <a:r>
              <a:rPr lang="zh-TW" sz="1200" b="0" strike="noStrike" spc="-1">
                <a:solidFill>
                  <a:schemeClr val="dk1"/>
                </a:solidFill>
                <a:latin typeface="Times New Roman" panose="02020603050405020304"/>
                <a:ea typeface="微軟正黑體" panose="020B0604030504040204" charset="-120"/>
              </a:rPr>
              <a:t>支援多個區域介面</a:t>
            </a:r>
            <a:endParaRPr lang="en-US" sz="1200" b="0" strike="noStrike" spc="-1">
              <a:solidFill>
                <a:srgbClr val="000000"/>
              </a:solidFill>
              <a:latin typeface="Arial" panose="020B0604020202020204"/>
            </a:endParaRPr>
          </a:p>
          <a:p>
            <a:pPr marL="342900" indent="-342900" defTabSz="914400">
              <a:lnSpc>
                <a:spcPct val="110000"/>
              </a:lnSpc>
              <a:spcBef>
                <a:spcPts val="1000"/>
              </a:spcBef>
              <a:buClr>
                <a:srgbClr val="000000"/>
              </a:buClr>
              <a:buFont typeface="Wingdings" panose="05000000000000000000" pitchFamily="2" charset="2"/>
              <a:buChar char=""/>
              <a:tabLst>
                <a:tab pos="0" algn="l"/>
              </a:tabLst>
            </a:pPr>
            <a:r>
              <a:rPr lang="en-US" sz="1400" b="1" strike="noStrike" spc="-1">
                <a:solidFill>
                  <a:schemeClr val="dk1"/>
                </a:solidFill>
                <a:latin typeface="Times New Roman" panose="02020603050405020304"/>
                <a:ea typeface="微軟正黑體" panose="020B0604030504040204" charset="-120"/>
              </a:rPr>
              <a:t>AXI4-Lite</a:t>
            </a:r>
            <a:endParaRPr lang="en-US" sz="1400" b="0" strike="noStrike" spc="-1">
              <a:solidFill>
                <a:srgbClr val="000000"/>
              </a:solidFill>
              <a:latin typeface="Arial" panose="020B0604020202020204"/>
            </a:endParaRPr>
          </a:p>
          <a:p>
            <a:pPr indent="0" defTabSz="914400">
              <a:lnSpc>
                <a:spcPct val="110000"/>
              </a:lnSpc>
              <a:spcBef>
                <a:spcPts val="1000"/>
              </a:spcBef>
              <a:buNone/>
              <a:tabLst>
                <a:tab pos="0" algn="l"/>
              </a:tabLst>
            </a:pPr>
            <a:r>
              <a:rPr lang="en-US" sz="1200" b="0" strike="noStrike" spc="-1">
                <a:solidFill>
                  <a:srgbClr val="191B1F"/>
                </a:solidFill>
                <a:latin typeface="Times New Roman" panose="02020603050405020304"/>
                <a:ea typeface="微軟正黑體" panose="020B0604030504040204" charset="-120"/>
              </a:rPr>
              <a:t>AXI4-lite </a:t>
            </a:r>
            <a:r>
              <a:rPr lang="zh-TW" sz="1200" b="0" strike="noStrike" spc="-1">
                <a:solidFill>
                  <a:srgbClr val="191B1F"/>
                </a:solidFill>
                <a:latin typeface="Times New Roman" panose="02020603050405020304"/>
                <a:ea typeface="微軟正黑體" panose="020B0604030504040204" charset="-120"/>
              </a:rPr>
              <a:t>是在</a:t>
            </a:r>
            <a:r>
              <a:rPr lang="en-US" altLang="zh-TW" sz="1200" b="0" strike="noStrike" spc="-1">
                <a:solidFill>
                  <a:srgbClr val="191B1F"/>
                </a:solidFill>
                <a:latin typeface="Times New Roman" panose="02020603050405020304"/>
                <a:ea typeface="微軟正黑體" panose="020B0604030504040204" charset="-120"/>
              </a:rPr>
              <a:t> </a:t>
            </a:r>
            <a:r>
              <a:rPr lang="en-US" sz="1200" b="0" strike="noStrike" spc="-1">
                <a:solidFill>
                  <a:srgbClr val="191B1F"/>
                </a:solidFill>
                <a:latin typeface="Times New Roman" panose="02020603050405020304"/>
                <a:ea typeface="微軟正黑體" panose="020B0604030504040204" charset="-120"/>
              </a:rPr>
              <a:t>AXI4 </a:t>
            </a:r>
            <a:r>
              <a:rPr lang="zh-TW" sz="1200" b="0" strike="noStrike" spc="-1">
                <a:solidFill>
                  <a:srgbClr val="191B1F"/>
                </a:solidFill>
                <a:latin typeface="Times New Roman" panose="02020603050405020304"/>
                <a:ea typeface="微軟正黑體" panose="020B0604030504040204" charset="-120"/>
              </a:rPr>
              <a:t>的基礎上做了相對應的簡化</a:t>
            </a:r>
            <a:r>
              <a:rPr lang="zh-TW" sz="1200" b="0" strike="noStrike" spc="-1">
                <a:solidFill>
                  <a:schemeClr val="dk1"/>
                </a:solidFill>
                <a:latin typeface="Times New Roman" panose="02020603050405020304"/>
                <a:ea typeface="微軟正黑體" panose="020B0604030504040204" charset="-120"/>
              </a:rPr>
              <a:t>，用於與元件中較簡單和體積較小的控制暫存器介面 </a:t>
            </a:r>
            <a:r>
              <a:rPr lang="en-US" sz="1200" b="0" strike="noStrike" spc="-1">
                <a:solidFill>
                  <a:schemeClr val="dk1"/>
                </a:solidFill>
                <a:latin typeface="Times New Roman" panose="02020603050405020304"/>
                <a:ea typeface="微軟正黑體" panose="020B0604030504040204" charset="-120"/>
              </a:rPr>
              <a:t>(register-style interfaces) </a:t>
            </a:r>
            <a:r>
              <a:rPr lang="zh-TW" sz="1200" b="0" strike="noStrike" spc="-1">
                <a:solidFill>
                  <a:schemeClr val="dk1"/>
                </a:solidFill>
                <a:latin typeface="Times New Roman" panose="02020603050405020304"/>
                <a:ea typeface="微軟正黑體" panose="020B0604030504040204" charset="-120"/>
              </a:rPr>
              <a:t>進行通訊。</a:t>
            </a:r>
            <a:r>
              <a:rPr lang="en-US" sz="1200" b="0" strike="noStrike" spc="-1">
                <a:solidFill>
                  <a:schemeClr val="dk1"/>
                </a:solidFill>
                <a:latin typeface="Times New Roman" panose="02020603050405020304"/>
                <a:ea typeface="微軟正黑體" panose="020B0604030504040204" charset="-120"/>
              </a:rPr>
              <a:t>AXI4-Lite </a:t>
            </a:r>
            <a:r>
              <a:rPr lang="zh-TW" sz="1200" b="0" strike="noStrike" spc="-1">
                <a:solidFill>
                  <a:schemeClr val="dk1"/>
                </a:solidFill>
                <a:latin typeface="Times New Roman" panose="02020603050405020304"/>
                <a:ea typeface="微軟正黑體" panose="020B0604030504040204" charset="-120"/>
              </a:rPr>
              <a:t>介面的主要特色包括：</a:t>
            </a:r>
            <a:endParaRPr lang="en-US" sz="1200" b="0" strike="noStrike" spc="-1">
              <a:solidFill>
                <a:srgbClr val="000000"/>
              </a:solidFill>
              <a:latin typeface="Arial" panose="020B0604020202020204"/>
            </a:endParaRPr>
          </a:p>
          <a:p>
            <a:pPr marL="342900" indent="-342900" defTabSz="914400">
              <a:lnSpc>
                <a:spcPct val="110000"/>
              </a:lnSpc>
              <a:spcBef>
                <a:spcPts val="1000"/>
              </a:spcBef>
              <a:spcAft>
                <a:spcPts val="675"/>
              </a:spcAft>
              <a:buClr>
                <a:srgbClr val="000000"/>
              </a:buClr>
              <a:buFont typeface="Arial" panose="020B0604020202020204"/>
              <a:buChar char="•"/>
              <a:tabLst>
                <a:tab pos="0" algn="l"/>
              </a:tabLst>
            </a:pPr>
            <a:r>
              <a:rPr lang="zh-TW" sz="1200" b="0" strike="noStrike" spc="-1">
                <a:solidFill>
                  <a:schemeClr val="dk1"/>
                </a:solidFill>
                <a:latin typeface="Times New Roman" panose="02020603050405020304"/>
                <a:ea typeface="微軟正黑體" panose="020B0604030504040204" charset="-120"/>
              </a:rPr>
              <a:t>所有傳輸的</a:t>
            </a:r>
            <a:r>
              <a:rPr lang="en-US" altLang="zh-TW" sz="1200" b="0" strike="noStrike" spc="-1">
                <a:solidFill>
                  <a:schemeClr val="dk1"/>
                </a:solidFill>
                <a:latin typeface="Times New Roman" panose="02020603050405020304"/>
                <a:ea typeface="微軟正黑體" panose="020B0604030504040204" charset="-120"/>
              </a:rPr>
              <a:t> </a:t>
            </a:r>
            <a:r>
              <a:rPr lang="en-US" sz="1200" b="0" strike="noStrike" spc="-1">
                <a:solidFill>
                  <a:schemeClr val="dk1"/>
                </a:solidFill>
                <a:latin typeface="Times New Roman" panose="02020603050405020304"/>
                <a:ea typeface="微軟正黑體" panose="020B0604030504040204" charset="-120"/>
              </a:rPr>
              <a:t>Burst </a:t>
            </a:r>
            <a:r>
              <a:rPr lang="zh-TW" sz="1200" b="0" strike="noStrike" spc="-1">
                <a:solidFill>
                  <a:schemeClr val="dk1"/>
                </a:solidFill>
                <a:latin typeface="Times New Roman" panose="02020603050405020304"/>
                <a:ea typeface="微軟正黑體" panose="020B0604030504040204" charset="-120"/>
              </a:rPr>
              <a:t>均為</a:t>
            </a:r>
            <a:r>
              <a:rPr lang="en-US" altLang="zh-TW" sz="1200" b="0" strike="noStrike" spc="-1">
                <a:solidFill>
                  <a:schemeClr val="dk1"/>
                </a:solidFill>
                <a:latin typeface="Times New Roman" panose="02020603050405020304"/>
                <a:ea typeface="微軟正黑體" panose="020B0604030504040204" charset="-120"/>
              </a:rPr>
              <a:t> 1 </a:t>
            </a:r>
            <a:r>
              <a:rPr lang="zh-TW" sz="1200" b="0" strike="noStrike" spc="-1">
                <a:solidFill>
                  <a:schemeClr val="dk1"/>
                </a:solidFill>
                <a:latin typeface="Times New Roman" panose="02020603050405020304"/>
                <a:ea typeface="微軟正黑體" panose="020B0604030504040204" charset="-120"/>
              </a:rPr>
              <a:t>大小</a:t>
            </a:r>
            <a:endParaRPr lang="en-US" sz="1200" b="0" strike="noStrike" spc="-1">
              <a:solidFill>
                <a:srgbClr val="000000"/>
              </a:solidFill>
              <a:latin typeface="Arial" panose="020B0604020202020204"/>
            </a:endParaRPr>
          </a:p>
          <a:p>
            <a:pPr marL="342900" indent="-342900" defTabSz="914400">
              <a:lnSpc>
                <a:spcPct val="110000"/>
              </a:lnSpc>
              <a:spcBef>
                <a:spcPts val="1000"/>
              </a:spcBef>
              <a:spcAft>
                <a:spcPts val="675"/>
              </a:spcAft>
              <a:buClr>
                <a:srgbClr val="000000"/>
              </a:buClr>
              <a:buFont typeface="Arial" panose="020B0604020202020204"/>
              <a:buChar char="•"/>
              <a:tabLst>
                <a:tab pos="0" algn="l"/>
              </a:tabLst>
            </a:pPr>
            <a:r>
              <a:rPr lang="zh-TW" sz="1200" b="0" strike="noStrike" spc="-1">
                <a:solidFill>
                  <a:schemeClr val="dk1"/>
                </a:solidFill>
                <a:latin typeface="Times New Roman" panose="02020603050405020304"/>
                <a:ea typeface="微軟正黑體" panose="020B0604030504040204" charset="-120"/>
              </a:rPr>
              <a:t>所有資料存取的大小都與資料匯流排寬度相同</a:t>
            </a:r>
            <a:endParaRPr lang="en-US" sz="1200" b="0" strike="noStrike" spc="-1">
              <a:solidFill>
                <a:srgbClr val="000000"/>
              </a:solidFill>
              <a:latin typeface="Arial" panose="020B0604020202020204"/>
            </a:endParaRPr>
          </a:p>
          <a:p>
            <a:pPr marL="342900" indent="-342900" defTabSz="914400">
              <a:lnSpc>
                <a:spcPct val="110000"/>
              </a:lnSpc>
              <a:spcBef>
                <a:spcPts val="1000"/>
              </a:spcBef>
              <a:buClr>
                <a:srgbClr val="000000"/>
              </a:buClr>
              <a:buFont typeface="Wingdings" panose="05000000000000000000" pitchFamily="2" charset="2"/>
              <a:buChar char=""/>
              <a:tabLst>
                <a:tab pos="0" algn="l"/>
              </a:tabLst>
            </a:pPr>
            <a:r>
              <a:rPr lang="en-US" sz="1400" b="1" strike="noStrike" spc="-1">
                <a:solidFill>
                  <a:schemeClr val="dk1"/>
                </a:solidFill>
                <a:latin typeface="Times New Roman" panose="02020603050405020304"/>
                <a:ea typeface="微軟正黑體" panose="020B0604030504040204" charset="-120"/>
              </a:rPr>
              <a:t>ACE</a:t>
            </a:r>
            <a:endParaRPr lang="en-US" sz="1400" b="0" strike="noStrike" spc="-1">
              <a:solidFill>
                <a:srgbClr val="000000"/>
              </a:solidFill>
              <a:latin typeface="Arial" panose="020B0604020202020204"/>
            </a:endParaRPr>
          </a:p>
          <a:p>
            <a:pPr indent="0" defTabSz="914400">
              <a:lnSpc>
                <a:spcPct val="110000"/>
              </a:lnSpc>
              <a:spcBef>
                <a:spcPts val="1000"/>
              </a:spcBef>
              <a:buNone/>
              <a:tabLst>
                <a:tab pos="0" algn="l"/>
              </a:tabLst>
            </a:pPr>
            <a:r>
              <a:rPr lang="en-US" sz="1200" b="0" strike="noStrike" spc="-1">
                <a:solidFill>
                  <a:schemeClr val="dk1"/>
                </a:solidFill>
                <a:latin typeface="Times New Roman" panose="02020603050405020304"/>
                <a:ea typeface="微軟正黑體" panose="020B0604030504040204" charset="-120"/>
              </a:rPr>
              <a:t>ACE </a:t>
            </a:r>
            <a:r>
              <a:rPr lang="zh-TW" sz="1200" b="0" strike="noStrike" spc="-1">
                <a:solidFill>
                  <a:schemeClr val="dk1"/>
                </a:solidFill>
                <a:latin typeface="Times New Roman" panose="02020603050405020304"/>
                <a:ea typeface="微軟正黑體" panose="020B0604030504040204" charset="-120"/>
              </a:rPr>
              <a:t>通訊協定</a:t>
            </a:r>
            <a:r>
              <a:rPr lang="zh-TW" sz="1200" b="1" strike="noStrike" spc="-1">
                <a:solidFill>
                  <a:srgbClr val="FF0000"/>
                </a:solidFill>
                <a:latin typeface="Times New Roman" panose="02020603050405020304"/>
                <a:ea typeface="微軟正黑體" panose="020B0604030504040204" charset="-120"/>
              </a:rPr>
              <a:t>新增三個額外通道</a:t>
            </a:r>
            <a:r>
              <a:rPr lang="zh-TW" sz="1200" b="0" strike="noStrike" spc="-1">
                <a:solidFill>
                  <a:schemeClr val="dk1"/>
                </a:solidFill>
                <a:latin typeface="Times New Roman" panose="02020603050405020304"/>
                <a:ea typeface="微軟正黑體" panose="020B0604030504040204" charset="-120"/>
              </a:rPr>
              <a:t>，用於讓 </a:t>
            </a:r>
            <a:r>
              <a:rPr lang="en-US" sz="1200" b="0" strike="noStrike" spc="-1">
                <a:solidFill>
                  <a:schemeClr val="dk1"/>
                </a:solidFill>
                <a:latin typeface="Times New Roman" panose="02020603050405020304"/>
                <a:ea typeface="微軟正黑體" panose="020B0604030504040204" charset="-120"/>
              </a:rPr>
              <a:t>ACE Manager </a:t>
            </a:r>
            <a:r>
              <a:rPr lang="zh-TW" sz="1200" b="0" strike="noStrike" spc="-1">
                <a:solidFill>
                  <a:schemeClr val="dk1"/>
                </a:solidFill>
                <a:latin typeface="Times New Roman" panose="02020603050405020304"/>
                <a:ea typeface="微軟正黑體" panose="020B0604030504040204" charset="-120"/>
              </a:rPr>
              <a:t>快取與快取維護硬體控制之間分享資料。</a:t>
            </a:r>
            <a:r>
              <a:rPr lang="en-US" sz="1200" b="0" strike="noStrike" spc="-1">
                <a:solidFill>
                  <a:schemeClr val="dk1"/>
                </a:solidFill>
                <a:latin typeface="Times New Roman" panose="02020603050405020304"/>
                <a:ea typeface="微軟正黑體" panose="020B0604030504040204" charset="-120"/>
              </a:rPr>
              <a:t>ACE </a:t>
            </a:r>
            <a:r>
              <a:rPr lang="zh-TW" sz="1200" b="0" strike="noStrike" spc="-1">
                <a:solidFill>
                  <a:schemeClr val="dk1"/>
                </a:solidFill>
                <a:latin typeface="Times New Roman" panose="02020603050405020304"/>
                <a:ea typeface="微軟正黑體" panose="020B0604030504040204" charset="-120"/>
              </a:rPr>
              <a:t>也新增屏障支援，以執行多個超前傳輸</a:t>
            </a:r>
            <a:r>
              <a:rPr lang="en-US" altLang="zh-TW" sz="1200" b="0" strike="noStrike" spc="-1">
                <a:solidFill>
                  <a:schemeClr val="dk1"/>
                </a:solidFill>
                <a:latin typeface="Times New Roman" panose="02020603050405020304"/>
                <a:ea typeface="微軟正黑體" panose="020B0604030504040204" charset="-120"/>
              </a:rPr>
              <a:t> (</a:t>
            </a:r>
            <a:r>
              <a:rPr lang="en-US" sz="1200" b="0" strike="noStrike" spc="-1">
                <a:solidFill>
                  <a:schemeClr val="dk1"/>
                </a:solidFill>
                <a:latin typeface="Times New Roman" panose="02020603050405020304"/>
                <a:ea typeface="微軟正黑體" panose="020B0604030504040204" charset="-120"/>
              </a:rPr>
              <a:t>outstanding transactions) </a:t>
            </a:r>
            <a:r>
              <a:rPr lang="zh-TW" sz="1200" b="0" strike="noStrike" spc="-1">
                <a:solidFill>
                  <a:schemeClr val="dk1"/>
                </a:solidFill>
                <a:latin typeface="Times New Roman" panose="02020603050405020304"/>
                <a:ea typeface="微軟正黑體" panose="020B0604030504040204" charset="-120"/>
              </a:rPr>
              <a:t>排序，盡可能縮短 </a:t>
            </a:r>
            <a:r>
              <a:rPr lang="en-US" sz="1200" b="0" strike="noStrike" spc="-1">
                <a:solidFill>
                  <a:schemeClr val="dk1"/>
                </a:solidFill>
                <a:latin typeface="Times New Roman" panose="02020603050405020304"/>
                <a:ea typeface="微軟正黑體" panose="020B0604030504040204" charset="-120"/>
              </a:rPr>
              <a:t>CPU </a:t>
            </a:r>
            <a:r>
              <a:rPr lang="zh-TW" sz="1200" b="0" strike="noStrike" spc="-1">
                <a:solidFill>
                  <a:schemeClr val="dk1"/>
                </a:solidFill>
                <a:latin typeface="Times New Roman" panose="02020603050405020304"/>
                <a:ea typeface="微軟正黑體" panose="020B0604030504040204" charset="-120"/>
              </a:rPr>
              <a:t>等待之前傳輸完成的停滯時間。分散式虛擬記憶體 </a:t>
            </a:r>
            <a:r>
              <a:rPr lang="en-US" sz="1200" b="0" strike="noStrike" spc="-1">
                <a:solidFill>
                  <a:schemeClr val="dk1"/>
                </a:solidFill>
                <a:latin typeface="Times New Roman" panose="02020603050405020304"/>
                <a:ea typeface="微軟正黑體" panose="020B0604030504040204" charset="-120"/>
              </a:rPr>
              <a:t>(DVM) </a:t>
            </a:r>
            <a:r>
              <a:rPr lang="zh-TW" sz="1200" b="0" strike="noStrike" spc="-1">
                <a:solidFill>
                  <a:schemeClr val="dk1"/>
                </a:solidFill>
                <a:latin typeface="Times New Roman" panose="02020603050405020304"/>
                <a:ea typeface="微軟正黑體" panose="020B0604030504040204" charset="-120"/>
              </a:rPr>
              <a:t>訊號傳送可在多個 </a:t>
            </a:r>
            <a:r>
              <a:rPr lang="en-US" sz="1200" b="0" strike="noStrike" spc="-1">
                <a:solidFill>
                  <a:schemeClr val="dk1"/>
                </a:solidFill>
                <a:latin typeface="Times New Roman" panose="02020603050405020304"/>
                <a:ea typeface="微軟正黑體" panose="020B0604030504040204" charset="-120"/>
              </a:rPr>
              <a:t>ACE Manager </a:t>
            </a:r>
            <a:r>
              <a:rPr lang="zh-TW" sz="1200" b="0" strike="noStrike" spc="-1">
                <a:solidFill>
                  <a:schemeClr val="dk1"/>
                </a:solidFill>
                <a:latin typeface="Times New Roman" panose="02020603050405020304"/>
                <a:ea typeface="微軟正黑體" panose="020B0604030504040204" charset="-120"/>
              </a:rPr>
              <a:t>之間維持虛擬記憶體映射</a:t>
            </a:r>
            <a:endParaRPr lang="en-US" sz="1200" b="0" strike="noStrike" spc="-1">
              <a:solidFill>
                <a:srgbClr val="000000"/>
              </a:solidFill>
              <a:latin typeface="Arial" panose="020B0604020202020204"/>
            </a:endParaRPr>
          </a:p>
          <a:p>
            <a:pPr marL="342900" indent="-342900" defTabSz="914400">
              <a:lnSpc>
                <a:spcPct val="110000"/>
              </a:lnSpc>
              <a:spcBef>
                <a:spcPts val="1000"/>
              </a:spcBef>
              <a:buClr>
                <a:srgbClr val="000000"/>
              </a:buClr>
              <a:buFont typeface="Wingdings" panose="05000000000000000000" pitchFamily="2" charset="2"/>
              <a:buChar char=""/>
              <a:tabLst>
                <a:tab pos="0" algn="l"/>
              </a:tabLst>
            </a:pPr>
            <a:r>
              <a:rPr lang="en-US" sz="1400" b="1" strike="noStrike" spc="-1">
                <a:solidFill>
                  <a:schemeClr val="dk1"/>
                </a:solidFill>
                <a:latin typeface="Times New Roman" panose="02020603050405020304"/>
                <a:ea typeface="微軟正黑體" panose="020B0604030504040204" charset="-120"/>
              </a:rPr>
              <a:t>ACE-Lite</a:t>
            </a:r>
            <a:endParaRPr lang="en-US" sz="1400" b="0" strike="noStrike" spc="-1">
              <a:solidFill>
                <a:srgbClr val="000000"/>
              </a:solidFill>
              <a:latin typeface="Arial" panose="020B0604020202020204"/>
            </a:endParaRPr>
          </a:p>
          <a:p>
            <a:pPr indent="0" defTabSz="914400">
              <a:lnSpc>
                <a:spcPct val="110000"/>
              </a:lnSpc>
              <a:spcBef>
                <a:spcPts val="1000"/>
              </a:spcBef>
              <a:buNone/>
              <a:tabLst>
                <a:tab pos="0" algn="l"/>
              </a:tabLst>
            </a:pPr>
            <a:r>
              <a:rPr lang="en-US" sz="1200" b="0" strike="noStrike" spc="-1">
                <a:solidFill>
                  <a:schemeClr val="dk1"/>
                </a:solidFill>
                <a:latin typeface="Times New Roman" panose="02020603050405020304"/>
                <a:ea typeface="微軟正黑體" panose="020B0604030504040204" charset="-120"/>
              </a:rPr>
              <a:t>ACE-Lite </a:t>
            </a:r>
            <a:r>
              <a:rPr lang="zh-TW" sz="1200" b="0" strike="noStrike" spc="-1">
                <a:solidFill>
                  <a:schemeClr val="dk1"/>
                </a:solidFill>
                <a:latin typeface="Times New Roman" panose="02020603050405020304"/>
                <a:ea typeface="微軟正黑體" panose="020B0604030504040204" charset="-120"/>
              </a:rPr>
              <a:t>通訊協定是 </a:t>
            </a:r>
            <a:r>
              <a:rPr lang="en-US" sz="1200" b="0" strike="noStrike" spc="-1">
                <a:solidFill>
                  <a:schemeClr val="dk1"/>
                </a:solidFill>
                <a:latin typeface="Times New Roman" panose="02020603050405020304"/>
                <a:ea typeface="微軟正黑體" panose="020B0604030504040204" charset="-120"/>
              </a:rPr>
              <a:t>ACE </a:t>
            </a:r>
            <a:r>
              <a:rPr lang="zh-TW" sz="1200" b="0" strike="noStrike" spc="-1">
                <a:solidFill>
                  <a:schemeClr val="dk1"/>
                </a:solidFill>
                <a:latin typeface="Times New Roman" panose="02020603050405020304"/>
                <a:ea typeface="微軟正黑體" panose="020B0604030504040204" charset="-120"/>
              </a:rPr>
              <a:t>訊號的小型子集，可提供 </a:t>
            </a:r>
            <a:r>
              <a:rPr lang="en-US" sz="1200" b="0" strike="noStrike" spc="-1">
                <a:solidFill>
                  <a:schemeClr val="dk1"/>
                </a:solidFill>
                <a:latin typeface="Times New Roman" panose="02020603050405020304"/>
                <a:ea typeface="微軟正黑體" panose="020B0604030504040204" charset="-120"/>
              </a:rPr>
              <a:t>I/O </a:t>
            </a:r>
            <a:r>
              <a:rPr lang="zh-TW" sz="1200" b="0" strike="noStrike" spc="-1">
                <a:solidFill>
                  <a:schemeClr val="dk1"/>
                </a:solidFill>
                <a:latin typeface="Times New Roman" panose="02020603050405020304"/>
                <a:ea typeface="微軟正黑體" panose="020B0604030504040204" charset="-120"/>
              </a:rPr>
              <a:t>或單向一致性，其中 </a:t>
            </a:r>
            <a:r>
              <a:rPr lang="en-US" sz="1200" b="0" strike="noStrike" spc="-1">
                <a:solidFill>
                  <a:schemeClr val="dk1"/>
                </a:solidFill>
                <a:latin typeface="Times New Roman" panose="02020603050405020304"/>
                <a:ea typeface="微軟正黑體" panose="020B0604030504040204" charset="-120"/>
              </a:rPr>
              <a:t>ACE Manager </a:t>
            </a:r>
            <a:r>
              <a:rPr lang="zh-TW" sz="1200" b="0" strike="noStrike" spc="-1">
                <a:solidFill>
                  <a:schemeClr val="dk1"/>
                </a:solidFill>
                <a:latin typeface="Times New Roman" panose="02020603050405020304"/>
                <a:ea typeface="微軟正黑體" panose="020B0604030504040204" charset="-120"/>
              </a:rPr>
              <a:t>維持 </a:t>
            </a:r>
            <a:r>
              <a:rPr lang="en-US" sz="1200" b="0" strike="noStrike" spc="-1">
                <a:solidFill>
                  <a:schemeClr val="dk1"/>
                </a:solidFill>
                <a:latin typeface="Times New Roman" panose="02020603050405020304"/>
                <a:ea typeface="微軟正黑體" panose="020B0604030504040204" charset="-120"/>
              </a:rPr>
              <a:t>ACE-Lite Manager </a:t>
            </a:r>
            <a:r>
              <a:rPr lang="zh-TW" sz="1200" b="0" strike="noStrike" spc="-1">
                <a:solidFill>
                  <a:schemeClr val="dk1"/>
                </a:solidFill>
                <a:latin typeface="Times New Roman" panose="02020603050405020304"/>
                <a:ea typeface="微軟正黑體" panose="020B0604030504040204" charset="-120"/>
              </a:rPr>
              <a:t>的快取一致性。</a:t>
            </a:r>
            <a:r>
              <a:rPr lang="en-US" sz="1200" b="0" strike="noStrike" spc="-1">
                <a:solidFill>
                  <a:schemeClr val="dk1"/>
                </a:solidFill>
                <a:latin typeface="Times New Roman" panose="02020603050405020304"/>
                <a:ea typeface="微軟正黑體" panose="020B0604030504040204" charset="-120"/>
              </a:rPr>
              <a:t>ACE-Lite Manager </a:t>
            </a:r>
            <a:r>
              <a:rPr lang="zh-TW" sz="1200" b="0" strike="noStrike" spc="-1">
                <a:solidFill>
                  <a:schemeClr val="dk1"/>
                </a:solidFill>
                <a:latin typeface="Times New Roman" panose="02020603050405020304"/>
                <a:ea typeface="微軟正黑體" panose="020B0604030504040204" charset="-120"/>
              </a:rPr>
              <a:t>仍可探查 </a:t>
            </a:r>
            <a:r>
              <a:rPr lang="en-US" sz="1200" b="0" strike="noStrike" spc="-1">
                <a:solidFill>
                  <a:schemeClr val="dk1"/>
                </a:solidFill>
                <a:latin typeface="Times New Roman" panose="02020603050405020304"/>
                <a:ea typeface="微軟正黑體" panose="020B0604030504040204" charset="-120"/>
              </a:rPr>
              <a:t>ACE Manager </a:t>
            </a:r>
            <a:r>
              <a:rPr lang="zh-TW" sz="1200" b="0" strike="noStrike" spc="-1">
                <a:solidFill>
                  <a:schemeClr val="dk1"/>
                </a:solidFill>
                <a:latin typeface="Times New Roman" panose="02020603050405020304"/>
                <a:ea typeface="微軟正黑體" panose="020B0604030504040204" charset="-120"/>
              </a:rPr>
              <a:t>快取，但其他 </a:t>
            </a:r>
            <a:r>
              <a:rPr lang="en-US" sz="1200" b="0" strike="noStrike" spc="-1">
                <a:solidFill>
                  <a:schemeClr val="dk1"/>
                </a:solidFill>
                <a:latin typeface="Times New Roman" panose="02020603050405020304"/>
                <a:ea typeface="微軟正黑體" panose="020B0604030504040204" charset="-120"/>
              </a:rPr>
              <a:t>Manager </a:t>
            </a:r>
            <a:r>
              <a:rPr lang="zh-TW" sz="1200" b="0" strike="noStrike" spc="-1">
                <a:solidFill>
                  <a:schemeClr val="dk1"/>
                </a:solidFill>
                <a:latin typeface="Times New Roman" panose="02020603050405020304"/>
                <a:ea typeface="微軟正黑體" panose="020B0604030504040204" charset="-120"/>
              </a:rPr>
              <a:t>無法探查 </a:t>
            </a:r>
            <a:r>
              <a:rPr lang="en-US" sz="1200" b="0" strike="noStrike" spc="-1">
                <a:solidFill>
                  <a:schemeClr val="dk1"/>
                </a:solidFill>
                <a:latin typeface="Times New Roman" panose="02020603050405020304"/>
                <a:ea typeface="微軟正黑體" panose="020B0604030504040204" charset="-120"/>
              </a:rPr>
              <a:t>ACE-Lite Manager </a:t>
            </a:r>
            <a:r>
              <a:rPr lang="zh-TW" sz="1200" b="0" strike="noStrike" spc="-1">
                <a:solidFill>
                  <a:schemeClr val="dk1"/>
                </a:solidFill>
                <a:latin typeface="Times New Roman" panose="02020603050405020304"/>
                <a:ea typeface="微軟正黑體" panose="020B0604030504040204" charset="-120"/>
              </a:rPr>
              <a:t>快取。</a:t>
            </a:r>
            <a:r>
              <a:rPr lang="en-US" sz="1200" b="0" strike="noStrike" spc="-1">
                <a:solidFill>
                  <a:schemeClr val="dk1"/>
                </a:solidFill>
                <a:latin typeface="Times New Roman" panose="02020603050405020304"/>
                <a:ea typeface="微軟正黑體" panose="020B0604030504040204" charset="-120"/>
              </a:rPr>
              <a:t>ACE-Lite </a:t>
            </a:r>
            <a:r>
              <a:rPr lang="zh-TW" sz="1200" b="0" strike="noStrike" spc="-1">
                <a:solidFill>
                  <a:schemeClr val="dk1"/>
                </a:solidFill>
                <a:latin typeface="Times New Roman" panose="02020603050405020304"/>
                <a:ea typeface="微軟正黑體" panose="020B0604030504040204" charset="-120"/>
              </a:rPr>
              <a:t>也支援屏障</a:t>
            </a:r>
            <a:endParaRPr lang="zh-TW" sz="1200" b="0" strike="noStrike" spc="-1">
              <a:solidFill>
                <a:schemeClr val="dk1"/>
              </a:solidFill>
              <a:latin typeface="Times New Roman" panose="02020603050405020304"/>
              <a:ea typeface="微軟正黑體" panose="020B0604030504040204" charset="-120"/>
            </a:endParaRPr>
          </a:p>
        </p:txBody>
      </p:sp>
      <p:sp>
        <p:nvSpPr>
          <p:cNvPr id="133" name="PlaceHolder 3"/>
          <p:cNvSpPr>
            <a:spLocks noGrp="1"/>
          </p:cNvSpPr>
          <p:nvPr>
            <p:ph type="sldNum" idx="37"/>
          </p:nvPr>
        </p:nvSpPr>
        <p:spPr>
          <a:xfrm>
            <a:off x="8610480" y="6356520"/>
            <a:ext cx="2742480" cy="364320"/>
          </a:xfrm>
          <a:prstGeom prst="rect">
            <a:avLst/>
          </a:prstGeom>
          <a:noFill/>
          <a:ln w="0">
            <a:noFill/>
          </a:ln>
        </p:spPr>
        <p:txBody>
          <a:bodyPr lIns="91440" tIns="45720" rIns="91440" bIns="45720" anchor="ctr">
            <a:noAutofit/>
          </a:bodyPr>
          <a:p>
            <a:pPr indent="0">
              <a:buNone/>
            </a:pPr>
            <a:endParaRPr lang="en-US" sz="1800" b="0" strike="noStrike" spc="-1">
              <a:solidFill>
                <a:srgbClr val="000000"/>
              </a:solidFill>
              <a:latin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Autofit/>
          </a:bodyPr>
          <a:p>
            <a:pPr indent="0" defTabSz="914400">
              <a:lnSpc>
                <a:spcPct val="90000"/>
              </a:lnSpc>
              <a:buNone/>
              <a:tabLst>
                <a:tab pos="0" algn="l"/>
              </a:tabLst>
            </a:pPr>
            <a:r>
              <a:rPr lang="en-US" sz="5400" b="0" strike="noStrike" spc="-1">
                <a:solidFill>
                  <a:schemeClr val="dk1"/>
                </a:solidFill>
                <a:latin typeface="Times New Roman" panose="02020603050405020304"/>
                <a:ea typeface="微軟正黑體" panose="020B0604030504040204" charset="-120"/>
              </a:rPr>
              <a:t>AXI</a:t>
            </a:r>
            <a:r>
              <a:rPr lang="zh-TW" sz="5400" b="0" strike="noStrike" spc="395">
                <a:solidFill>
                  <a:schemeClr val="dk1"/>
                </a:solidFill>
                <a:latin typeface="Times New Roman" panose="02020603050405020304"/>
                <a:ea typeface="微軟正黑體" panose="020B0604030504040204" charset="-120"/>
              </a:rPr>
              <a:t>版本</a:t>
            </a:r>
            <a:r>
              <a:rPr lang="zh-TW" sz="5400" b="0" strike="noStrike" spc="-1">
                <a:solidFill>
                  <a:schemeClr val="dk1"/>
                </a:solidFill>
                <a:latin typeface="Times New Roman" panose="02020603050405020304"/>
                <a:ea typeface="微軟正黑體" panose="020B0604030504040204" charset="-120"/>
              </a:rPr>
              <a:t>簡介</a:t>
            </a:r>
            <a:endParaRPr lang="en-US" sz="5400" b="0" strike="noStrike" spc="-1">
              <a:solidFill>
                <a:srgbClr val="000000"/>
              </a:solidFill>
              <a:latin typeface="Arial" panose="020B0604020202020204"/>
            </a:endParaRPr>
          </a:p>
        </p:txBody>
      </p:sp>
      <p:sp>
        <p:nvSpPr>
          <p:cNvPr id="135" name="PlaceHolder 2"/>
          <p:cNvSpPr>
            <a:spLocks noGrp="1"/>
          </p:cNvSpPr>
          <p:nvPr>
            <p:ph/>
          </p:nvPr>
        </p:nvSpPr>
        <p:spPr>
          <a:xfrm>
            <a:off x="235800" y="1392840"/>
            <a:ext cx="10726920" cy="2851200"/>
          </a:xfrm>
          <a:prstGeom prst="rect">
            <a:avLst/>
          </a:prstGeom>
          <a:noFill/>
          <a:ln w="0">
            <a:noFill/>
          </a:ln>
        </p:spPr>
        <p:txBody>
          <a:bodyPr lIns="91440" tIns="45720" rIns="91440" bIns="45720" anchor="t">
            <a:normAutofit/>
          </a:bodyPr>
          <a:p>
            <a:pPr indent="0" defTabSz="914400">
              <a:lnSpc>
                <a:spcPct val="110000"/>
              </a:lnSpc>
              <a:spcBef>
                <a:spcPts val="1000"/>
              </a:spcBef>
              <a:buNone/>
              <a:tabLst>
                <a:tab pos="0" algn="l"/>
              </a:tabLst>
            </a:pPr>
            <a:r>
              <a:rPr lang="en-US" sz="2000" b="0" strike="noStrike" spc="-1">
                <a:solidFill>
                  <a:schemeClr val="dk1"/>
                </a:solidFill>
                <a:latin typeface="微軟正黑體" panose="020B0604030504040204" charset="-120"/>
                <a:ea typeface="微軟正黑體" panose="020B0604030504040204" charset="-120"/>
              </a:rPr>
              <a:t>ACE </a:t>
            </a:r>
            <a:r>
              <a:rPr lang="zh-TW" sz="2000" b="0" strike="noStrike" spc="-1">
                <a:solidFill>
                  <a:schemeClr val="dk1"/>
                </a:solidFill>
                <a:latin typeface="微軟正黑體" panose="020B0604030504040204" charset="-120"/>
                <a:ea typeface="微軟正黑體" panose="020B0604030504040204" charset="-120"/>
              </a:rPr>
              <a:t>通訊協定</a:t>
            </a:r>
            <a:r>
              <a:rPr lang="zh-TW" sz="2000" b="1" strike="noStrike" spc="-1">
                <a:solidFill>
                  <a:srgbClr val="FF0000"/>
                </a:solidFill>
                <a:latin typeface="微軟正黑體" panose="020B0604030504040204" charset="-120"/>
                <a:ea typeface="微軟正黑體" panose="020B0604030504040204" charset="-120"/>
              </a:rPr>
              <a:t>新增三個額外通道</a:t>
            </a:r>
            <a:endParaRPr lang="en-US" sz="2000" b="0" strike="noStrike" spc="-1">
              <a:solidFill>
                <a:srgbClr val="000000"/>
              </a:solidFill>
              <a:latin typeface="Arial" panose="020B0604020202020204"/>
            </a:endParaRPr>
          </a:p>
          <a:p>
            <a:pPr marL="342900" indent="-342900" defTabSz="914400">
              <a:lnSpc>
                <a:spcPct val="110000"/>
              </a:lnSpc>
              <a:spcBef>
                <a:spcPts val="1000"/>
              </a:spcBef>
              <a:buClr>
                <a:srgbClr val="000000"/>
              </a:buClr>
              <a:buFont typeface="Wingdings" panose="05000000000000000000" pitchFamily="2" charset="2"/>
              <a:buChar char=""/>
              <a:tabLst>
                <a:tab pos="0" algn="l"/>
              </a:tabLst>
            </a:pPr>
            <a:r>
              <a:rPr lang="en-US" sz="1400" b="0" strike="noStrike" spc="-1">
                <a:solidFill>
                  <a:schemeClr val="dk1"/>
                </a:solidFill>
                <a:latin typeface="微軟正黑體" panose="020B0604030504040204" charset="-120"/>
                <a:ea typeface="微軟正黑體" panose="020B0604030504040204" charset="-120"/>
              </a:rPr>
              <a:t>ACE </a:t>
            </a:r>
            <a:r>
              <a:rPr lang="zh-TW" sz="1400" b="0" strike="noStrike" spc="-1">
                <a:solidFill>
                  <a:schemeClr val="dk1"/>
                </a:solidFill>
                <a:latin typeface="微軟正黑體" panose="020B0604030504040204" charset="-120"/>
                <a:ea typeface="微軟正黑體" panose="020B0604030504040204" charset="-120"/>
              </a:rPr>
              <a:t>協定定義了一些額外的通道來處理快取一致性相關的操作。這些通道包括</a:t>
            </a:r>
            <a:endParaRPr lang="zh-TW" sz="1400" b="0" strike="noStrike" spc="-1">
              <a:solidFill>
                <a:schemeClr val="dk1"/>
              </a:solidFill>
              <a:latin typeface="微軟正黑體" panose="020B0604030504040204" charset="-120"/>
              <a:ea typeface="微軟正黑體" panose="020B0604030504040204" charset="-120"/>
            </a:endParaRPr>
          </a:p>
          <a:p>
            <a:pPr marL="800100" lvl="1" indent="-342900" defTabSz="914400">
              <a:lnSpc>
                <a:spcPct val="110000"/>
              </a:lnSpc>
              <a:spcBef>
                <a:spcPts val="1000"/>
              </a:spcBef>
              <a:buClr>
                <a:srgbClr val="000000"/>
              </a:buClr>
              <a:buFont typeface="Wingdings" panose="05000000000000000000" pitchFamily="2" charset="2"/>
              <a:buChar char=""/>
              <a:tabLst>
                <a:tab pos="0" algn="l"/>
              </a:tabLst>
            </a:pPr>
            <a:r>
              <a:rPr lang="zh-TW" sz="1400" b="0" strike="noStrike" spc="-1">
                <a:solidFill>
                  <a:schemeClr val="dk1"/>
                </a:solidFill>
                <a:latin typeface="微軟正黑體" panose="020B0604030504040204" charset="-120"/>
                <a:ea typeface="微軟正黑體" panose="020B0604030504040204" charset="-120"/>
              </a:rPr>
              <a:t>監聽位址通道</a:t>
            </a:r>
            <a:r>
              <a:rPr lang="en-US" altLang="zh-TW" sz="1400" b="0" strike="noStrike" spc="-1">
                <a:solidFill>
                  <a:schemeClr val="dk1"/>
                </a:solidFill>
                <a:latin typeface="微軟正黑體" panose="020B0604030504040204" charset="-120"/>
                <a:ea typeface="微軟正黑體" panose="020B0604030504040204" charset="-120"/>
              </a:rPr>
              <a:t> (</a:t>
            </a:r>
            <a:r>
              <a:rPr lang="en-US" sz="1400" b="0" strike="noStrike" spc="-1">
                <a:solidFill>
                  <a:schemeClr val="dk1"/>
                </a:solidFill>
                <a:latin typeface="微軟正黑體" panose="020B0604030504040204" charset="-120"/>
                <a:ea typeface="微軟正黑體" panose="020B0604030504040204" charset="-120"/>
              </a:rPr>
              <a:t>Snoop Address Channel)</a:t>
            </a:r>
            <a:endParaRPr lang="zh-TW" sz="1400" b="0" strike="noStrike" spc="-1">
              <a:solidFill>
                <a:schemeClr val="dk1"/>
              </a:solidFill>
              <a:latin typeface="微軟正黑體" panose="020B0604030504040204" charset="-120"/>
              <a:ea typeface="微軟正黑體" panose="020B0604030504040204" charset="-120"/>
            </a:endParaRPr>
          </a:p>
          <a:p>
            <a:pPr marL="800100" lvl="1" indent="-342900" defTabSz="914400">
              <a:lnSpc>
                <a:spcPct val="110000"/>
              </a:lnSpc>
              <a:spcBef>
                <a:spcPts val="1000"/>
              </a:spcBef>
              <a:buClr>
                <a:srgbClr val="000000"/>
              </a:buClr>
              <a:buFont typeface="Wingdings" panose="05000000000000000000" pitchFamily="2" charset="2"/>
              <a:buChar char=""/>
              <a:tabLst>
                <a:tab pos="0" algn="l"/>
              </a:tabLst>
            </a:pPr>
            <a:r>
              <a:rPr lang="zh-TW" sz="1400" b="0" strike="noStrike" spc="-1">
                <a:solidFill>
                  <a:schemeClr val="dk1"/>
                </a:solidFill>
                <a:latin typeface="微軟正黑體" panose="020B0604030504040204" charset="-120"/>
                <a:ea typeface="微軟正黑體" panose="020B0604030504040204" charset="-120"/>
              </a:rPr>
              <a:t>監聽回應通道</a:t>
            </a:r>
            <a:r>
              <a:rPr lang="en-US" altLang="zh-TW" sz="1400" b="0" strike="noStrike" spc="-1">
                <a:solidFill>
                  <a:schemeClr val="dk1"/>
                </a:solidFill>
                <a:latin typeface="微軟正黑體" panose="020B0604030504040204" charset="-120"/>
                <a:ea typeface="微軟正黑體" panose="020B0604030504040204" charset="-120"/>
              </a:rPr>
              <a:t> (</a:t>
            </a:r>
            <a:r>
              <a:rPr lang="en-US" sz="1400" b="0" strike="noStrike" spc="-1">
                <a:solidFill>
                  <a:schemeClr val="dk1"/>
                </a:solidFill>
                <a:latin typeface="微軟正黑體" panose="020B0604030504040204" charset="-120"/>
                <a:ea typeface="微軟正黑體" panose="020B0604030504040204" charset="-120"/>
              </a:rPr>
              <a:t>Snoop Response Channel) </a:t>
            </a:r>
            <a:endParaRPr lang="zh-TW" sz="1400" b="0" strike="noStrike" spc="-1">
              <a:solidFill>
                <a:schemeClr val="dk1"/>
              </a:solidFill>
              <a:latin typeface="微軟正黑體" panose="020B0604030504040204" charset="-120"/>
              <a:ea typeface="微軟正黑體" panose="020B0604030504040204" charset="-120"/>
            </a:endParaRPr>
          </a:p>
          <a:p>
            <a:pPr marL="800100" lvl="1" indent="-342900" defTabSz="914400">
              <a:lnSpc>
                <a:spcPct val="110000"/>
              </a:lnSpc>
              <a:spcBef>
                <a:spcPts val="1000"/>
              </a:spcBef>
              <a:buClr>
                <a:srgbClr val="000000"/>
              </a:buClr>
              <a:buFont typeface="Wingdings" panose="05000000000000000000" pitchFamily="2" charset="2"/>
              <a:buChar char=""/>
              <a:tabLst>
                <a:tab pos="0" algn="l"/>
              </a:tabLst>
            </a:pPr>
            <a:r>
              <a:rPr lang="zh-TW" sz="1400" b="0" strike="noStrike" spc="-1">
                <a:solidFill>
                  <a:schemeClr val="dk1"/>
                </a:solidFill>
                <a:latin typeface="微軟正黑體" panose="020B0604030504040204" charset="-120"/>
                <a:ea typeface="微軟正黑體" panose="020B0604030504040204" charset="-120"/>
              </a:rPr>
              <a:t>監聽資料通道</a:t>
            </a:r>
            <a:r>
              <a:rPr lang="en-US" altLang="zh-TW" sz="1400" b="0" strike="noStrike" spc="-1">
                <a:solidFill>
                  <a:schemeClr val="dk1"/>
                </a:solidFill>
                <a:latin typeface="微軟正黑體" panose="020B0604030504040204" charset="-120"/>
                <a:ea typeface="微軟正黑體" panose="020B0604030504040204" charset="-120"/>
              </a:rPr>
              <a:t> (</a:t>
            </a:r>
            <a:r>
              <a:rPr lang="en-US" sz="1400" b="0" strike="noStrike" spc="-1">
                <a:solidFill>
                  <a:schemeClr val="dk1"/>
                </a:solidFill>
                <a:latin typeface="微軟正黑體" panose="020B0604030504040204" charset="-120"/>
                <a:ea typeface="微軟正黑體" panose="020B0604030504040204" charset="-120"/>
              </a:rPr>
              <a:t>Snoop Data Channel)</a:t>
            </a:r>
            <a:endParaRPr lang="zh-TW" sz="1400" b="0" strike="noStrike" spc="-1">
              <a:solidFill>
                <a:schemeClr val="dk1"/>
              </a:solidFill>
              <a:latin typeface="微軟正黑體" panose="020B0604030504040204" charset="-120"/>
              <a:ea typeface="微軟正黑體" panose="020B0604030504040204" charset="-120"/>
            </a:endParaRPr>
          </a:p>
          <a:p>
            <a:pPr marL="457200" lvl="1" indent="0" defTabSz="914400">
              <a:lnSpc>
                <a:spcPct val="110000"/>
              </a:lnSpc>
              <a:spcBef>
                <a:spcPts val="1000"/>
              </a:spcBef>
              <a:buClr>
                <a:srgbClr val="000000"/>
              </a:buClr>
              <a:buFont typeface="Wingdings" panose="05000000000000000000" pitchFamily="2" charset="2"/>
              <a:buNone/>
              <a:tabLst>
                <a:tab pos="0" algn="l"/>
              </a:tabLst>
            </a:pPr>
            <a:r>
              <a:rPr lang="zh-TW" sz="1400" b="0" strike="noStrike" spc="-1">
                <a:solidFill>
                  <a:schemeClr val="dk1"/>
                </a:solidFill>
                <a:latin typeface="微軟正黑體" panose="020B0604030504040204" charset="-120"/>
                <a:ea typeface="微軟正黑體" panose="020B0604030504040204" charset="-120"/>
              </a:rPr>
              <a:t>這些通道用於在快取之間傳輸監聽事務，確保系統中的資料一致性。</a:t>
            </a:r>
            <a:endParaRPr lang="en-US" sz="1400" b="0" strike="noStrike" spc="-1">
              <a:solidFill>
                <a:srgbClr val="000000"/>
              </a:solidFill>
              <a:latin typeface="Arial" panose="020B0604020202020204"/>
            </a:endParaRPr>
          </a:p>
          <a:p>
            <a:pPr marL="342900" indent="-342900" defTabSz="914400">
              <a:lnSpc>
                <a:spcPct val="110000"/>
              </a:lnSpc>
              <a:spcBef>
                <a:spcPts val="1000"/>
              </a:spcBef>
              <a:buClr>
                <a:srgbClr val="000000"/>
              </a:buClr>
              <a:buFont typeface="Wingdings" panose="05000000000000000000" pitchFamily="2" charset="2"/>
              <a:buChar char=""/>
              <a:tabLst>
                <a:tab pos="0" algn="l"/>
              </a:tabLst>
            </a:pPr>
            <a:r>
              <a:rPr lang="zh-TW" sz="1400" b="1" strike="noStrike" spc="-1">
                <a:solidFill>
                  <a:schemeClr val="dk1"/>
                </a:solidFill>
                <a:latin typeface="Times New Roman" panose="02020603050405020304"/>
                <a:ea typeface="微軟正黑體" panose="020B0604030504040204" charset="-120"/>
              </a:rPr>
              <a:t>負責從</a:t>
            </a:r>
            <a:r>
              <a:rPr lang="en-US" altLang="zh-TW" sz="1400" b="1" strike="noStrike" spc="-1">
                <a:solidFill>
                  <a:schemeClr val="dk1"/>
                </a:solidFill>
                <a:latin typeface="Times New Roman" panose="02020603050405020304"/>
                <a:ea typeface="微軟正黑體" panose="020B0604030504040204" charset="-120"/>
              </a:rPr>
              <a:t> </a:t>
            </a:r>
            <a:r>
              <a:rPr lang="en-US" sz="1400" b="1" strike="noStrike" spc="-1">
                <a:solidFill>
                  <a:schemeClr val="dk1"/>
                </a:solidFill>
                <a:latin typeface="Times New Roman" panose="02020603050405020304"/>
                <a:ea typeface="微軟正黑體" panose="020B0604030504040204" charset="-120"/>
              </a:rPr>
              <a:t>Master </a:t>
            </a:r>
            <a:r>
              <a:rPr lang="zh-TW" sz="1400" b="1" strike="noStrike" spc="-1">
                <a:solidFill>
                  <a:schemeClr val="dk1"/>
                </a:solidFill>
                <a:latin typeface="Times New Roman" panose="02020603050405020304"/>
                <a:ea typeface="微軟正黑體" panose="020B0604030504040204" charset="-120"/>
              </a:rPr>
              <a:t>向</a:t>
            </a:r>
            <a:r>
              <a:rPr lang="en-US" altLang="zh-TW" sz="1400" b="1" strike="noStrike" spc="-1">
                <a:solidFill>
                  <a:schemeClr val="dk1"/>
                </a:solidFill>
                <a:latin typeface="Times New Roman" panose="02020603050405020304"/>
                <a:ea typeface="微軟正黑體" panose="020B0604030504040204" charset="-120"/>
              </a:rPr>
              <a:t> </a:t>
            </a:r>
            <a:r>
              <a:rPr lang="en-US" sz="1400" b="1" strike="noStrike" spc="-1">
                <a:solidFill>
                  <a:schemeClr val="dk1"/>
                </a:solidFill>
                <a:latin typeface="Times New Roman" panose="02020603050405020304"/>
                <a:ea typeface="微軟正黑體" panose="020B0604030504040204" charset="-120"/>
              </a:rPr>
              <a:t>Slave </a:t>
            </a:r>
            <a:r>
              <a:rPr lang="zh-TW" sz="1400" b="1" strike="noStrike" spc="-1">
                <a:solidFill>
                  <a:schemeClr val="dk1"/>
                </a:solidFill>
                <a:latin typeface="Times New Roman" panose="02020603050405020304"/>
                <a:ea typeface="微軟正黑體" panose="020B0604030504040204" charset="-120"/>
              </a:rPr>
              <a:t>設備發送一致性請求</a:t>
            </a:r>
            <a:endParaRPr lang="en-US" sz="1400" b="0" strike="noStrike" spc="-1">
              <a:solidFill>
                <a:srgbClr val="000000"/>
              </a:solidFill>
              <a:latin typeface="Arial" panose="020B0604020202020204"/>
            </a:endParaRPr>
          </a:p>
        </p:txBody>
      </p:sp>
      <p:sp>
        <p:nvSpPr>
          <p:cNvPr id="136" name="PlaceHolder 3"/>
          <p:cNvSpPr>
            <a:spLocks noGrp="1"/>
          </p:cNvSpPr>
          <p:nvPr>
            <p:ph type="sldNum" idx="38"/>
          </p:nvPr>
        </p:nvSpPr>
        <p:spPr>
          <a:xfrm>
            <a:off x="8610480" y="6356520"/>
            <a:ext cx="2742480" cy="364320"/>
          </a:xfrm>
          <a:prstGeom prst="rect">
            <a:avLst/>
          </a:prstGeom>
          <a:noFill/>
          <a:ln w="0">
            <a:noFill/>
          </a:ln>
        </p:spPr>
        <p:txBody>
          <a:bodyPr lIns="91440" tIns="45720" rIns="91440" bIns="45720" anchor="ctr">
            <a:noAutofit/>
          </a:bodyPr>
          <a:p>
            <a:pPr indent="0">
              <a:buNone/>
            </a:pPr>
            <a:endParaRPr lang="en-US" sz="1800" b="0" strike="noStrike" spc="-1">
              <a:solidFill>
                <a:srgbClr val="000000"/>
              </a:solidFill>
              <a:latin typeface="Times New Roman" panose="02020603050405020304"/>
            </a:endParaRPr>
          </a:p>
        </p:txBody>
      </p:sp>
      <p:pic>
        <p:nvPicPr>
          <p:cNvPr id="137" name="圖片 4"/>
          <p:cNvPicPr/>
          <p:nvPr/>
        </p:nvPicPr>
        <p:blipFill>
          <a:blip r:embed="rId1"/>
          <a:stretch>
            <a:fillRect/>
          </a:stretch>
        </p:blipFill>
        <p:spPr>
          <a:xfrm>
            <a:off x="235800" y="4509180"/>
            <a:ext cx="8334720" cy="2047320"/>
          </a:xfrm>
          <a:prstGeom prst="rect">
            <a:avLst/>
          </a:prstGeom>
          <a:ln w="0">
            <a:noFill/>
          </a:ln>
        </p:spPr>
      </p:pic>
      <p:sp>
        <p:nvSpPr>
          <p:cNvPr id="138" name="文字方塊 6"/>
          <p:cNvSpPr/>
          <p:nvPr/>
        </p:nvSpPr>
        <p:spPr>
          <a:xfrm>
            <a:off x="235800" y="4076100"/>
            <a:ext cx="6106680" cy="37719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ts val="2250"/>
              </a:lnSpc>
              <a:spcBef>
                <a:spcPts val="1800"/>
              </a:spcBef>
              <a:spcAft>
                <a:spcPts val="600"/>
              </a:spcAft>
            </a:pPr>
            <a:r>
              <a:rPr lang="zh-TW" sz="1800" b="1" strike="noStrike" spc="-1">
                <a:solidFill>
                  <a:schemeClr val="tx1"/>
                </a:solidFill>
                <a:latin typeface="微軟正黑體" panose="020B0604030504040204" charset="-120"/>
                <a:ea typeface="微軟正黑體" panose="020B0604030504040204" charset="-120"/>
                <a:cs typeface="微軟正黑體" panose="020B0604030504040204" charset="-120"/>
              </a:rPr>
              <a:t>監聽地址通道（</a:t>
            </a:r>
            <a:r>
              <a:rPr lang="en-US" sz="1800" b="1" strike="noStrike" spc="-1">
                <a:solidFill>
                  <a:schemeClr val="tx1"/>
                </a:solidFill>
                <a:latin typeface="微軟正黑體" panose="020B0604030504040204" charset="-120"/>
                <a:ea typeface="微軟正黑體" panose="020B0604030504040204" charset="-120"/>
                <a:cs typeface="微軟正黑體" panose="020B0604030504040204" charset="-120"/>
              </a:rPr>
              <a:t>AC</a:t>
            </a:r>
            <a:r>
              <a:rPr lang="zh-TW" sz="1800" b="1" strike="noStrike" spc="-1">
                <a:solidFill>
                  <a:schemeClr val="tx1"/>
                </a:solidFill>
                <a:latin typeface="微軟正黑體" panose="020B0604030504040204" charset="-120"/>
                <a:ea typeface="微軟正黑體" panose="020B0604030504040204" charset="-120"/>
                <a:cs typeface="微軟正黑體" panose="020B0604030504040204" charset="-120"/>
              </a:rPr>
              <a:t>）訊號</a:t>
            </a:r>
            <a:endParaRPr lang="zh-TW" sz="1800" b="1" strike="noStrike" spc="-1">
              <a:solidFill>
                <a:schemeClr val="tx1"/>
              </a:solidFill>
              <a:latin typeface="微軟正黑體" panose="020B0604030504040204" charset="-120"/>
              <a:ea typeface="微軟正黑體" panose="020B0604030504040204" charset="-120"/>
              <a:cs typeface="微軟正黑體" panose="020B0604030504040204" charset="-12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408600" y="-280440"/>
            <a:ext cx="6189840" cy="1179000"/>
          </a:xfrm>
          <a:prstGeom prst="rect">
            <a:avLst/>
          </a:prstGeom>
          <a:noFill/>
          <a:ln w="0">
            <a:noFill/>
          </a:ln>
        </p:spPr>
        <p:txBody>
          <a:bodyPr lIns="91440" tIns="45720" rIns="91440" bIns="45720" anchor="b">
            <a:noAutofit/>
          </a:bodyPr>
          <a:p>
            <a:pPr indent="0" defTabSz="914400">
              <a:lnSpc>
                <a:spcPct val="90000"/>
              </a:lnSpc>
              <a:buNone/>
              <a:tabLst>
                <a:tab pos="0" algn="l"/>
              </a:tabLst>
            </a:pPr>
            <a:r>
              <a:rPr lang="en-US" sz="5400" b="0" strike="noStrike" spc="-1">
                <a:solidFill>
                  <a:schemeClr val="dk1"/>
                </a:solidFill>
                <a:latin typeface="Times New Roman" panose="02020603050405020304"/>
                <a:ea typeface="微軟正黑體" panose="020B0604030504040204" charset="-120"/>
              </a:rPr>
              <a:t>AXI</a:t>
            </a:r>
            <a:r>
              <a:rPr lang="zh-TW" sz="5400" b="0" strike="noStrike" spc="395">
                <a:solidFill>
                  <a:schemeClr val="dk1"/>
                </a:solidFill>
                <a:latin typeface="Times New Roman" panose="02020603050405020304"/>
                <a:ea typeface="微軟正黑體" panose="020B0604030504040204" charset="-120"/>
              </a:rPr>
              <a:t>版本</a:t>
            </a:r>
            <a:r>
              <a:rPr lang="zh-TW" sz="5400" b="0" strike="noStrike" spc="-1">
                <a:solidFill>
                  <a:schemeClr val="dk1"/>
                </a:solidFill>
                <a:latin typeface="Times New Roman" panose="02020603050405020304"/>
                <a:ea typeface="微軟正黑體" panose="020B0604030504040204" charset="-120"/>
              </a:rPr>
              <a:t>簡介</a:t>
            </a:r>
            <a:endParaRPr lang="en-US" sz="5400" b="0" strike="noStrike" spc="-1">
              <a:solidFill>
                <a:srgbClr val="000000"/>
              </a:solidFill>
              <a:latin typeface="Arial" panose="020B0604020202020204"/>
            </a:endParaRPr>
          </a:p>
        </p:txBody>
      </p:sp>
      <p:sp>
        <p:nvSpPr>
          <p:cNvPr id="140" name="PlaceHolder 2"/>
          <p:cNvSpPr>
            <a:spLocks noGrp="1"/>
          </p:cNvSpPr>
          <p:nvPr>
            <p:ph type="sldNum" idx="39"/>
          </p:nvPr>
        </p:nvSpPr>
        <p:spPr>
          <a:xfrm>
            <a:off x="8610480" y="6356520"/>
            <a:ext cx="2742480" cy="364320"/>
          </a:xfrm>
          <a:prstGeom prst="rect">
            <a:avLst/>
          </a:prstGeom>
          <a:noFill/>
          <a:ln w="0">
            <a:noFill/>
          </a:ln>
        </p:spPr>
        <p:txBody>
          <a:bodyPr lIns="91440" tIns="45720" rIns="91440" bIns="45720" anchor="ctr">
            <a:noAutofit/>
          </a:bodyPr>
          <a:p>
            <a:pPr indent="0">
              <a:buNone/>
            </a:pPr>
            <a:endParaRPr lang="en-US" sz="1800" b="0" strike="noStrike" spc="-1">
              <a:solidFill>
                <a:srgbClr val="000000"/>
              </a:solidFill>
              <a:latin typeface="Times New Roman" panose="02020603050405020304"/>
            </a:endParaRPr>
          </a:p>
        </p:txBody>
      </p:sp>
      <p:pic>
        <p:nvPicPr>
          <p:cNvPr id="141" name="圖片 8"/>
          <p:cNvPicPr/>
          <p:nvPr/>
        </p:nvPicPr>
        <p:blipFill>
          <a:blip r:embed="rId1"/>
          <a:stretch>
            <a:fillRect/>
          </a:stretch>
        </p:blipFill>
        <p:spPr>
          <a:xfrm>
            <a:off x="513360" y="1883880"/>
            <a:ext cx="8315640" cy="1771200"/>
          </a:xfrm>
          <a:prstGeom prst="rect">
            <a:avLst/>
          </a:prstGeom>
          <a:ln w="0">
            <a:noFill/>
          </a:ln>
        </p:spPr>
      </p:pic>
      <p:pic>
        <p:nvPicPr>
          <p:cNvPr id="142" name="圖片 11"/>
          <p:cNvPicPr/>
          <p:nvPr/>
        </p:nvPicPr>
        <p:blipFill>
          <a:blip r:embed="rId2"/>
          <a:stretch>
            <a:fillRect/>
          </a:stretch>
        </p:blipFill>
        <p:spPr>
          <a:xfrm>
            <a:off x="513360" y="4555800"/>
            <a:ext cx="8315640" cy="1799640"/>
          </a:xfrm>
          <a:prstGeom prst="rect">
            <a:avLst/>
          </a:prstGeom>
          <a:ln w="0">
            <a:noFill/>
          </a:ln>
        </p:spPr>
      </p:pic>
      <p:sp>
        <p:nvSpPr>
          <p:cNvPr id="143" name="文字方塊 13"/>
          <p:cNvSpPr/>
          <p:nvPr/>
        </p:nvSpPr>
        <p:spPr>
          <a:xfrm>
            <a:off x="491760" y="1510920"/>
            <a:ext cx="6524280" cy="37719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ts val="2250"/>
              </a:lnSpc>
              <a:spcBef>
                <a:spcPts val="1800"/>
              </a:spcBef>
              <a:spcAft>
                <a:spcPts val="600"/>
              </a:spcAft>
            </a:pPr>
            <a:r>
              <a:rPr lang="zh-TW" sz="1800" b="1" strike="noStrike" spc="-1">
                <a:solidFill>
                  <a:schemeClr val="tx1"/>
                </a:solidFill>
                <a:latin typeface="微軟正黑體" panose="020B0604030504040204" charset="-120"/>
                <a:ea typeface="微軟正黑體" panose="020B0604030504040204" charset="-120"/>
                <a:cs typeface="微軟正黑體" panose="020B0604030504040204" charset="-120"/>
              </a:rPr>
              <a:t>監聽響應通道（</a:t>
            </a:r>
            <a:r>
              <a:rPr lang="en-US" sz="1800" b="1" strike="noStrike" spc="-1">
                <a:solidFill>
                  <a:schemeClr val="tx1"/>
                </a:solidFill>
                <a:latin typeface="微軟正黑體" panose="020B0604030504040204" charset="-120"/>
                <a:ea typeface="微軟正黑體" panose="020B0604030504040204" charset="-120"/>
                <a:cs typeface="微軟正黑體" panose="020B0604030504040204" charset="-120"/>
              </a:rPr>
              <a:t>CR</a:t>
            </a:r>
            <a:r>
              <a:rPr lang="zh-TW" sz="1800" b="1" strike="noStrike" spc="-1">
                <a:solidFill>
                  <a:schemeClr val="tx1"/>
                </a:solidFill>
                <a:latin typeface="微軟正黑體" panose="020B0604030504040204" charset="-120"/>
                <a:ea typeface="微軟正黑體" panose="020B0604030504040204" charset="-120"/>
                <a:cs typeface="微軟正黑體" panose="020B0604030504040204" charset="-120"/>
              </a:rPr>
              <a:t>）訊號 </a:t>
            </a:r>
            <a:r>
              <a:rPr lang="en-US" sz="1600" b="1" strike="noStrike" spc="-1">
                <a:solidFill>
                  <a:schemeClr val="tx1"/>
                </a:solidFill>
                <a:latin typeface="微軟正黑體" panose="020B0604030504040204" charset="-120"/>
                <a:ea typeface="微軟正黑體" panose="020B0604030504040204" charset="-120"/>
                <a:cs typeface="微軟正黑體" panose="020B0604030504040204" charset="-120"/>
              </a:rPr>
              <a:t>- </a:t>
            </a:r>
            <a:r>
              <a:rPr lang="zh-TW" sz="1600" b="0" strike="noStrike" spc="-1">
                <a:solidFill>
                  <a:schemeClr val="tx1"/>
                </a:solidFill>
                <a:latin typeface="微軟正黑體" panose="020B0604030504040204" charset="-120"/>
                <a:ea typeface="微軟正黑體" panose="020B0604030504040204" charset="-120"/>
                <a:cs typeface="微軟正黑體" panose="020B0604030504040204" charset="-120"/>
              </a:rPr>
              <a:t>返回從設備對</a:t>
            </a:r>
            <a:r>
              <a:rPr lang="en-US" sz="1600" b="0" strike="noStrike" spc="-1">
                <a:solidFill>
                  <a:schemeClr val="tx1"/>
                </a:solidFill>
                <a:latin typeface="微軟正黑體" panose="020B0604030504040204" charset="-120"/>
                <a:ea typeface="微軟正黑體" panose="020B0604030504040204" charset="-120"/>
                <a:cs typeface="微軟正黑體" panose="020B0604030504040204" charset="-120"/>
              </a:rPr>
              <a:t> Snoop </a:t>
            </a:r>
            <a:r>
              <a:rPr lang="zh-TW" sz="1600" b="0" strike="noStrike" spc="-1">
                <a:solidFill>
                  <a:schemeClr val="tx1"/>
                </a:solidFill>
                <a:latin typeface="微軟正黑體" panose="020B0604030504040204" charset="-120"/>
                <a:ea typeface="微軟正黑體" panose="020B0604030504040204" charset="-120"/>
                <a:cs typeface="微軟正黑體" panose="020B0604030504040204" charset="-120"/>
              </a:rPr>
              <a:t>請求的響應</a:t>
            </a:r>
            <a:endParaRPr lang="zh-TW" sz="1600" b="0" strike="noStrike" spc="-1">
              <a:solidFill>
                <a:schemeClr val="tx1"/>
              </a:solidFill>
              <a:latin typeface="微軟正黑體" panose="020B0604030504040204" charset="-120"/>
              <a:ea typeface="微軟正黑體" panose="020B0604030504040204" charset="-120"/>
              <a:cs typeface="微軟正黑體" panose="020B0604030504040204" charset="-120"/>
            </a:endParaRPr>
          </a:p>
        </p:txBody>
      </p:sp>
      <p:sp>
        <p:nvSpPr>
          <p:cNvPr id="144" name="文字方塊 15"/>
          <p:cNvSpPr/>
          <p:nvPr/>
        </p:nvSpPr>
        <p:spPr>
          <a:xfrm>
            <a:off x="513360" y="4183200"/>
            <a:ext cx="6666480" cy="37719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defTabSz="914400">
              <a:lnSpc>
                <a:spcPts val="2250"/>
              </a:lnSpc>
              <a:spcBef>
                <a:spcPts val="1800"/>
              </a:spcBef>
              <a:spcAft>
                <a:spcPts val="600"/>
              </a:spcAft>
            </a:pPr>
            <a:r>
              <a:rPr lang="zh-TW" sz="1800" b="1" strike="noStrike" spc="-1">
                <a:solidFill>
                  <a:schemeClr val="tx1"/>
                </a:solidFill>
                <a:latin typeface="微軟正黑體" panose="020B0604030504040204" charset="-120"/>
                <a:ea typeface="微軟正黑體" panose="020B0604030504040204" charset="-120"/>
                <a:cs typeface="微軟正黑體" panose="020B0604030504040204" charset="-120"/>
              </a:rPr>
              <a:t>監聽數據通道（</a:t>
            </a:r>
            <a:r>
              <a:rPr lang="en-US" sz="1800" b="1" strike="noStrike" spc="-1">
                <a:solidFill>
                  <a:schemeClr val="tx1"/>
                </a:solidFill>
                <a:latin typeface="微軟正黑體" panose="020B0604030504040204" charset="-120"/>
                <a:ea typeface="微軟正黑體" panose="020B0604030504040204" charset="-120"/>
                <a:cs typeface="微軟正黑體" panose="020B0604030504040204" charset="-120"/>
              </a:rPr>
              <a:t>CD</a:t>
            </a:r>
            <a:r>
              <a:rPr lang="zh-TW" sz="1800" b="1" strike="noStrike" spc="-1">
                <a:solidFill>
                  <a:schemeClr val="tx1"/>
                </a:solidFill>
                <a:latin typeface="微軟正黑體" panose="020B0604030504040204" charset="-120"/>
                <a:ea typeface="微軟正黑體" panose="020B0604030504040204" charset="-120"/>
                <a:cs typeface="微軟正黑體" panose="020B0604030504040204" charset="-120"/>
              </a:rPr>
              <a:t>）訊號 </a:t>
            </a:r>
            <a:r>
              <a:rPr lang="en-US" sz="1600" b="1" strike="noStrike" spc="-1">
                <a:solidFill>
                  <a:schemeClr val="tx1"/>
                </a:solidFill>
                <a:latin typeface="微軟正黑體" panose="020B0604030504040204" charset="-120"/>
                <a:ea typeface="微軟正黑體" panose="020B0604030504040204" charset="-120"/>
                <a:cs typeface="微軟正黑體" panose="020B0604030504040204" charset="-120"/>
              </a:rPr>
              <a:t>- </a:t>
            </a:r>
            <a:r>
              <a:rPr lang="zh-TW" sz="1600" b="0" strike="noStrike" spc="-1">
                <a:solidFill>
                  <a:schemeClr val="tx1"/>
                </a:solidFill>
                <a:latin typeface="微軟正黑體" panose="020B0604030504040204" charset="-120"/>
                <a:ea typeface="微軟正黑體" panose="020B0604030504040204" charset="-120"/>
                <a:cs typeface="微軟正黑體" panose="020B0604030504040204" charset="-120"/>
              </a:rPr>
              <a:t>用於傳輸一致性請求相關的數據</a:t>
            </a:r>
            <a:endParaRPr lang="zh-TW" sz="1600" b="0" strike="noStrike" spc="-1">
              <a:solidFill>
                <a:schemeClr val="tx1"/>
              </a:solidFill>
              <a:latin typeface="微軟正黑體" panose="020B0604030504040204" charset="-120"/>
              <a:ea typeface="微軟正黑體" panose="020B0604030504040204" charset="-120"/>
              <a:cs typeface="微軟正黑體" panose="020B0604030504040204" charset="-12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na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GradientUnivers">
  <a:themeElements>
    <a:clrScheme name="Gradient">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{E128F51A-0A2A-4E9A-A909-8C81C64DDE3E}tf89338750_win32</Template>
  <TotalTime>0</TotalTime>
  <Words>13038</Words>
  <Application>WPS Presentation</Application>
  <PresentationFormat/>
  <Paragraphs>701</Paragraphs>
  <Slides>66</Slides>
  <Notes>0</Notes>
  <HiddenSlides>0</HiddenSlides>
  <MMClips>0</MMClips>
  <ScaleCrop>false</ScaleCrop>
  <HeadingPairs>
    <vt:vector size="6" baseType="variant">
      <vt:variant>
        <vt:lpstr>已用的字体</vt:lpstr>
      </vt:variant>
      <vt:variant>
        <vt:i4>21</vt:i4>
      </vt:variant>
      <vt:variant>
        <vt:lpstr>主题</vt:lpstr>
      </vt:variant>
      <vt:variant>
        <vt:i4>17</vt:i4>
      </vt:variant>
      <vt:variant>
        <vt:lpstr>幻灯片标题</vt:lpstr>
      </vt:variant>
      <vt:variant>
        <vt:i4>66</vt:i4>
      </vt:variant>
    </vt:vector>
  </HeadingPairs>
  <TitlesOfParts>
    <vt:vector size="104" baseType="lpstr">
      <vt:lpstr>Arial</vt:lpstr>
      <vt:lpstr>SimSun</vt:lpstr>
      <vt:lpstr>Wingdings</vt:lpstr>
      <vt:lpstr>Arial</vt:lpstr>
      <vt:lpstr>Microsoft JhengHei UI</vt:lpstr>
      <vt:lpstr>Times New Roman</vt:lpstr>
      <vt:lpstr>Symbol</vt:lpstr>
      <vt:lpstr>微軟正黑體</vt:lpstr>
      <vt:lpstr>Univers</vt:lpstr>
      <vt:lpstr>Microsoft Himalaya</vt:lpstr>
      <vt:lpstr>PingFang SC</vt:lpstr>
      <vt:lpstr>Segoe Print</vt:lpstr>
      <vt:lpstr>Tahoma</vt:lpstr>
      <vt:lpstr>Microsoft YaHei</vt:lpstr>
      <vt:lpstr>Arial Unicode MS</vt:lpstr>
      <vt:lpstr>DejaVu Sans</vt:lpstr>
      <vt:lpstr>Calibri</vt:lpstr>
      <vt:lpstr>OpenSymbol</vt:lpstr>
      <vt:lpstr>-apple-system</vt:lpstr>
      <vt:lpstr>Times New Roman</vt:lpstr>
      <vt:lpstr>Univers</vt:lpstr>
      <vt:lpstr>GradientUnivers</vt:lpstr>
      <vt:lpstr>GradientUnivers</vt:lpstr>
      <vt:lpstr>GradientUnivers</vt:lpstr>
      <vt:lpstr>GradientUnivers</vt:lpstr>
      <vt:lpstr>GradientUnivers</vt:lpstr>
      <vt:lpstr>GradientUnivers</vt:lpstr>
      <vt:lpstr>GradientUnivers</vt:lpstr>
      <vt:lpstr>GradientUnivers</vt:lpstr>
      <vt:lpstr>GradientUnivers</vt:lpstr>
      <vt:lpstr>GradientUnivers</vt:lpstr>
      <vt:lpstr>GradientUnivers</vt:lpstr>
      <vt:lpstr>GradientUnivers</vt:lpstr>
      <vt:lpstr>GradientUnivers</vt:lpstr>
      <vt:lpstr>GradientUnivers</vt:lpstr>
      <vt:lpstr>GradientUnivers</vt:lpstr>
      <vt:lpstr>GradientUnivers</vt:lpstr>
      <vt:lpstr>GradientUnivers</vt:lpstr>
      <vt:lpstr>AXI 簡介</vt:lpstr>
      <vt:lpstr>Outline</vt:lpstr>
      <vt:lpstr>AXI 版本簡介</vt:lpstr>
      <vt:lpstr>AXI版本簡介</vt:lpstr>
      <vt:lpstr>AXI版本簡介</vt:lpstr>
      <vt:lpstr>AXI版本簡介</vt:lpstr>
      <vt:lpstr>AXI版本簡介</vt:lpstr>
      <vt:lpstr>AXI版本簡介</vt:lpstr>
      <vt:lpstr>AXI版本簡介</vt:lpstr>
      <vt:lpstr>AXI 如何處理握手訊號</vt:lpstr>
      <vt:lpstr>AXI 握手訊號</vt:lpstr>
      <vt:lpstr>AXI 握手訊號</vt:lpstr>
      <vt:lpstr>AXI 握手訊號</vt:lpstr>
      <vt:lpstr>AXI 握手訊號</vt:lpstr>
      <vt:lpstr>AXI 握手訊號</vt:lpstr>
      <vt:lpstr>Burst</vt:lpstr>
      <vt:lpstr>BURST</vt:lpstr>
      <vt:lpstr>BURST</vt:lpstr>
      <vt:lpstr>PowerPoint 演示文稿</vt:lpstr>
      <vt:lpstr>PowerPoint 演示文稿</vt:lpstr>
      <vt:lpstr>AXI 握手訊號的依賴關係</vt:lpstr>
      <vt:lpstr>AXI握手訊號依賴關係</vt:lpstr>
      <vt:lpstr>PowerPoint 演示文稿</vt:lpstr>
      <vt:lpstr>PowerPoint 演示文稿</vt:lpstr>
      <vt:lpstr>AXI Outstanding</vt:lpstr>
      <vt:lpstr>AXI Outstanding</vt:lpstr>
      <vt:lpstr>PowerPoint 演示文稿</vt:lpstr>
      <vt:lpstr>AXI 訊號區別</vt:lpstr>
      <vt:lpstr>AXI 訊號區別 - AW</vt:lpstr>
      <vt:lpstr>AW 波型範例</vt:lpstr>
      <vt:lpstr>AWBURST補充說明</vt:lpstr>
      <vt:lpstr>AWBURST補充說明</vt:lpstr>
      <vt:lpstr>AWREGION補充說明</vt:lpstr>
      <vt:lpstr>AWQOS補充說明</vt:lpstr>
      <vt:lpstr>AXI 訊號區別 - W</vt:lpstr>
      <vt:lpstr>AXI 訊號區別 - B</vt:lpstr>
      <vt:lpstr>AXI 訊號區別 - AR</vt:lpstr>
      <vt:lpstr>AXI 訊號區別 - R</vt:lpstr>
      <vt:lpstr>波型範例</vt:lpstr>
      <vt:lpstr>波型範例</vt:lpstr>
      <vt:lpstr>AXI 4K Boundary</vt:lpstr>
      <vt:lpstr>4K Boundary 問題</vt:lpstr>
      <vt:lpstr>AXI transfer</vt:lpstr>
      <vt:lpstr>Narrow transfers</vt:lpstr>
      <vt:lpstr>Narrow transfers</vt:lpstr>
      <vt:lpstr>Unaligned transfers</vt:lpstr>
      <vt:lpstr>AXI ordering ModEL</vt:lpstr>
      <vt:lpstr>AXI Ordering</vt:lpstr>
      <vt:lpstr>AXI Ordering</vt:lpstr>
      <vt:lpstr>AXI Ordering</vt:lpstr>
      <vt:lpstr>AXI Ordering</vt:lpstr>
      <vt:lpstr>AXI Atomic Access</vt:lpstr>
      <vt:lpstr>AXI Atomic Access</vt:lpstr>
      <vt:lpstr>AXI Atomic Access</vt:lpstr>
      <vt:lpstr>AXI Atomic Access</vt:lpstr>
      <vt:lpstr>AXI Atomic Access</vt:lpstr>
      <vt:lpstr>AXI Atomic Access</vt:lpstr>
      <vt:lpstr>AXI Atomic Access</vt:lpstr>
      <vt:lpstr>AXI 5 Atomic Access</vt:lpstr>
      <vt:lpstr>AXI 5 Atomic Access</vt:lpstr>
      <vt:lpstr>AXI 5 Atomic Access</vt:lpstr>
      <vt:lpstr>AXI 5 Atomic Access</vt:lpstr>
      <vt:lpstr>AXI 5 Atomic Access</vt:lpstr>
      <vt:lpstr>AXI 5 Atomic Access</vt:lpstr>
      <vt:lpstr>AXI 5 Atomic Access</vt:lpstr>
      <vt:lpstr>感謝您</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ParkerLi</dc:creator>
  <cp:lastModifiedBy>user</cp:lastModifiedBy>
  <cp:revision>187</cp:revision>
  <dcterms:created xsi:type="dcterms:W3CDTF">2025-01-16T01:53:00Z</dcterms:created>
  <dcterms:modified xsi:type="dcterms:W3CDTF">2025-10-18T17:06:42Z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109D1C9A36F448539DCC12A1CAFFB817_12</vt:lpwstr>
  </property>
  <property fmtid="{D5CDD505-2E9C-101B-9397-08002B2CF9AE}" pid="4" name="KSOProductBuildVer">
    <vt:lpwstr>3076-12.2.0.22549</vt:lpwstr>
  </property>
  <property fmtid="{D5CDD505-2E9C-101B-9397-08002B2CF9AE}" pid="5" name="Notes">
    <vt:i4>60</vt:i4>
  </property>
  <property fmtid="{D5CDD505-2E9C-101B-9397-08002B2CF9AE}" pid="6" name="PresentationFormat">
    <vt:lpwstr>寬螢幕</vt:lpwstr>
  </property>
  <property fmtid="{D5CDD505-2E9C-101B-9397-08002B2CF9AE}" pid="7" name="Slides">
    <vt:i4>64</vt:i4>
  </property>
</Properties>
</file>